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</p:sldIdLst>
  <p:sldSz cx="25199975" cy="35999738"/>
  <p:notesSz cx="7099300" cy="10234613"/>
  <p:defaultTextStyle>
    <a:defPPr>
      <a:defRPr lang="tr-TR"/>
    </a:defPPr>
    <a:lvl1pPr marL="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1pPr>
    <a:lvl2pPr marL="146875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2pPr>
    <a:lvl3pPr marL="293751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3pPr>
    <a:lvl4pPr marL="440626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4pPr>
    <a:lvl5pPr marL="587502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5pPr>
    <a:lvl6pPr marL="734377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6pPr>
    <a:lvl7pPr marL="881253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7pPr>
    <a:lvl8pPr marL="10281285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8pPr>
    <a:lvl9pPr marL="11750040" algn="l" defTabSz="2937510" rtl="0" eaLnBrk="1" latinLnBrk="0" hangingPunct="1">
      <a:defRPr sz="578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338" userDrawn="1">
          <p15:clr>
            <a:srgbClr val="A4A3A4"/>
          </p15:clr>
        </p15:guide>
        <p15:guide id="2" pos="79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0" d="100"/>
          <a:sy n="60" d="100"/>
        </p:scale>
        <p:origin x="84" y="-9012"/>
      </p:cViewPr>
      <p:guideLst>
        <p:guide orient="horz" pos="11338"/>
        <p:guide pos="79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C387F-6955-58F6-444B-AD5321BDE4B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78426" y="6779833"/>
            <a:ext cx="23076924" cy="1154799"/>
          </a:xfrm>
        </p:spPr>
        <p:txBody>
          <a:bodyPr anchor="b"/>
          <a:lstStyle>
            <a:lvl1pPr algn="r">
              <a:lnSpc>
                <a:spcPct val="100000"/>
              </a:lnSpc>
              <a:defRPr sz="6000" b="1"/>
            </a:lvl1pPr>
          </a:lstStyle>
          <a:p>
            <a:r>
              <a:rPr lang="tr-TR" dirty="0"/>
              <a:t>Çalışma Konusu Başlığı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7A7617B-20DB-B39C-9C3E-C4289062351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78426" y="8233546"/>
            <a:ext cx="23076923" cy="618665"/>
          </a:xfrm>
        </p:spPr>
        <p:txBody>
          <a:bodyPr/>
          <a:lstStyle>
            <a:lvl1pPr marL="0" indent="0" algn="r">
              <a:buNone/>
              <a:defRPr sz="4000"/>
            </a:lvl1pPr>
            <a:lvl2pPr marL="944987" indent="0" algn="ctr">
              <a:buNone/>
              <a:defRPr sz="4134"/>
            </a:lvl2pPr>
            <a:lvl3pPr marL="1889973" indent="0" algn="ctr">
              <a:buNone/>
              <a:defRPr sz="3720"/>
            </a:lvl3pPr>
            <a:lvl4pPr marL="2834960" indent="0" algn="ctr">
              <a:buNone/>
              <a:defRPr sz="3307"/>
            </a:lvl4pPr>
            <a:lvl5pPr marL="3779947" indent="0" algn="ctr">
              <a:buNone/>
              <a:defRPr sz="3307"/>
            </a:lvl5pPr>
            <a:lvl6pPr marL="4724933" indent="0" algn="ctr">
              <a:buNone/>
              <a:defRPr sz="3307"/>
            </a:lvl6pPr>
            <a:lvl7pPr marL="5669920" indent="0" algn="ctr">
              <a:buNone/>
              <a:defRPr sz="3307"/>
            </a:lvl7pPr>
            <a:lvl8pPr marL="6614907" indent="0" algn="ctr">
              <a:buNone/>
              <a:defRPr sz="3307"/>
            </a:lvl8pPr>
            <a:lvl9pPr marL="7559893" indent="0" algn="ctr">
              <a:buNone/>
              <a:defRPr sz="3307"/>
            </a:lvl9pPr>
          </a:lstStyle>
          <a:p>
            <a:r>
              <a:rPr lang="tr-TR" dirty="0"/>
              <a:t>BÖLÜMÜ</a:t>
            </a:r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DC1CEF0A-A5A2-62F9-4AF1-4E4294E096E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8426" y="9151126"/>
            <a:ext cx="23076923" cy="618666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tr-TR" dirty="0"/>
              <a:t>Öğrenci adı ve soyadı</a:t>
            </a:r>
          </a:p>
        </p:txBody>
      </p:sp>
      <p:sp>
        <p:nvSpPr>
          <p:cNvPr id="19" name="Metin Yer Tutucusu 18">
            <a:extLst>
              <a:ext uri="{FF2B5EF4-FFF2-40B4-BE49-F238E27FC236}">
                <a16:creationId xmlns:a16="http://schemas.microsoft.com/office/drawing/2014/main" id="{6B8403F8-2989-BFF1-2897-71294F98A6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399" y="12027547"/>
            <a:ext cx="23317199" cy="4320000"/>
          </a:xfrm>
        </p:spPr>
        <p:txBody>
          <a:bodyPr/>
          <a:lstStyle>
            <a:lvl1pPr marL="472493" marR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0" u="none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marL="472493" marR="0" lvl="0" indent="-472493" algn="just" defTabSz="1889973" rtl="0" eaLnBrk="1" fontAlgn="auto" latinLnBrk="0" hangingPunct="1">
              <a:lnSpc>
                <a:spcPct val="90000"/>
              </a:lnSpc>
              <a:spcBef>
                <a:spcPts val="2067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Çalışmanın amacı, problem tanımı ve kısa literatür özeti</a:t>
            </a:r>
            <a:endParaRPr lang="tr-TR" dirty="0"/>
          </a:p>
        </p:txBody>
      </p:sp>
      <p:sp>
        <p:nvSpPr>
          <p:cNvPr id="30" name="İçerik Yer Tutucusu 29">
            <a:extLst>
              <a:ext uri="{FF2B5EF4-FFF2-40B4-BE49-F238E27FC236}">
                <a16:creationId xmlns:a16="http://schemas.microsoft.com/office/drawing/2014/main" id="{ED41ACB3-C5AC-CFA1-6F53-0CA48893AB1D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14399" y="16896838"/>
            <a:ext cx="23317199" cy="432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indent="0" algn="just">
              <a:buNone/>
              <a:defRPr sz="2000"/>
            </a:lvl2pPr>
          </a:lstStyle>
          <a:p>
            <a:pPr lvl="0"/>
            <a:r>
              <a:rPr lang="tr-TR" sz="2000" dirty="0"/>
              <a:t>Kullanılan temel materyaller ve yöntem. Gerekirse şema veya akış diyagramı.</a:t>
            </a:r>
            <a:endParaRPr lang="tr-TR" dirty="0"/>
          </a:p>
        </p:txBody>
      </p:sp>
      <p:sp>
        <p:nvSpPr>
          <p:cNvPr id="31" name="İçerik Yer Tutucusu 29">
            <a:extLst>
              <a:ext uri="{FF2B5EF4-FFF2-40B4-BE49-F238E27FC236}">
                <a16:creationId xmlns:a16="http://schemas.microsoft.com/office/drawing/2014/main" id="{88783F02-2F2E-39F8-D72B-8D21CD80C82A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14399" y="21840928"/>
            <a:ext cx="23317199" cy="5400000"/>
          </a:xfrm>
        </p:spPr>
        <p:txBody>
          <a:bodyPr/>
          <a:lstStyle>
            <a:lvl1pPr algn="just">
              <a:buNone/>
              <a:defRPr sz="2000" b="0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Grafik, tablo, fotoğraf ve özetlenmiş sonuçlar.</a:t>
            </a:r>
            <a:endParaRPr lang="tr-TR" dirty="0"/>
          </a:p>
        </p:txBody>
      </p:sp>
      <p:sp>
        <p:nvSpPr>
          <p:cNvPr id="32" name="Metin Yer Tutucusu 18">
            <a:extLst>
              <a:ext uri="{FF2B5EF4-FFF2-40B4-BE49-F238E27FC236}">
                <a16:creationId xmlns:a16="http://schemas.microsoft.com/office/drawing/2014/main" id="{92A8B007-5A1F-E779-B955-7697632F9CE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14399" y="27865018"/>
            <a:ext cx="23317198" cy="4320000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Bulguların yorumu, katkılar ve geleceğe yönelik öneriler.</a:t>
            </a:r>
            <a:endParaRPr lang="tr-TR" dirty="0"/>
          </a:p>
        </p:txBody>
      </p:sp>
      <p:sp>
        <p:nvSpPr>
          <p:cNvPr id="33" name="Metin Yer Tutucusu 18">
            <a:extLst>
              <a:ext uri="{FF2B5EF4-FFF2-40B4-BE49-F238E27FC236}">
                <a16:creationId xmlns:a16="http://schemas.microsoft.com/office/drawing/2014/main" id="{DAF6CD2D-74AB-FF9A-6635-E44E3360B09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14398" y="32809112"/>
            <a:ext cx="23317197" cy="2319088"/>
          </a:xfrm>
        </p:spPr>
        <p:txBody>
          <a:bodyPr/>
          <a:lstStyle>
            <a:lvl1pPr algn="just">
              <a:buNone/>
              <a:defRPr sz="2000" b="0" u="none">
                <a:solidFill>
                  <a:schemeClr val="tx1"/>
                </a:solidFill>
              </a:defRPr>
            </a:lvl1pPr>
            <a:lvl2pPr marL="0" marR="0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2pPr>
          </a:lstStyle>
          <a:p>
            <a:pPr marL="0" marR="0" lvl="1" indent="0" algn="just" defTabSz="1889973" rtl="0" eaLnBrk="1" fontAlgn="auto" latinLnBrk="0" hangingPunct="1">
              <a:lnSpc>
                <a:spcPct val="90000"/>
              </a:lnSpc>
              <a:spcBef>
                <a:spcPts val="103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tr-TR" sz="2000" dirty="0"/>
              <a:t>Öğretim üyesi</a:t>
            </a:r>
          </a:p>
        </p:txBody>
      </p:sp>
      <p:sp>
        <p:nvSpPr>
          <p:cNvPr id="4" name="Metin Yer Tutucusu 8">
            <a:extLst>
              <a:ext uri="{FF2B5EF4-FFF2-40B4-BE49-F238E27FC236}">
                <a16:creationId xmlns:a16="http://schemas.microsoft.com/office/drawing/2014/main" id="{097EA2CA-A329-C6FE-57DA-E164484F4E7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8426" y="9955167"/>
            <a:ext cx="23076923" cy="618666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tr-TR" dirty="0"/>
              <a:t>Öğrenci Numarası</a:t>
            </a:r>
          </a:p>
        </p:txBody>
      </p:sp>
      <p:sp>
        <p:nvSpPr>
          <p:cNvPr id="5" name="Metin Yer Tutucusu 8">
            <a:extLst>
              <a:ext uri="{FF2B5EF4-FFF2-40B4-BE49-F238E27FC236}">
                <a16:creationId xmlns:a16="http://schemas.microsoft.com/office/drawing/2014/main" id="{FA77394F-20D3-DD99-DB4D-7BF1FC47AB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678425" y="10759208"/>
            <a:ext cx="23076923" cy="618666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tr-TR" dirty="0"/>
              <a:t>Yıl</a:t>
            </a:r>
          </a:p>
        </p:txBody>
      </p:sp>
    </p:spTree>
    <p:extLst>
      <p:ext uri="{BB962C8B-B14F-4D97-AF65-F5344CB8AC3E}">
        <p14:creationId xmlns:p14="http://schemas.microsoft.com/office/powerpoint/2010/main" val="930800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338" userDrawn="1">
          <p15:clr>
            <a:srgbClr val="FBAE40"/>
          </p15:clr>
        </p15:guide>
        <p15:guide id="2" pos="793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C10F028-708F-D7F5-2D0C-85AD22803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2AA484D3-A7E8-BB51-E6CE-8067A2077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9A7EF84E-E165-FAE5-BE46-D5F2B29DFC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4921C16-B1BF-C8C6-EEA6-803A3B3AE5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03136FFC-A69E-0B7F-7A21-0B1664F3C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84121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BFAAE940-3B51-9D3C-8C09-A327497433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8033732" y="1916653"/>
            <a:ext cx="5433745" cy="30508114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B1EE492-012B-A149-3AE8-6D92240E23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732498" y="1916653"/>
            <a:ext cx="15986234" cy="30508114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4259E55-8B19-262E-E116-F2CEA6E39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71527552-A38B-5093-1CE8-9FD501BE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CE2C065F-B302-EB90-C7EB-95AC5BBE4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4368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ECFD40-ADAC-204C-DC2A-165389D26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2692396-2701-5361-57AB-93244C9046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2553AE-4233-6014-0969-7FD79E3865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4A766B3-A278-5073-1948-6D0E85937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F4B4E2D-3E1E-106D-B6CD-1538E0621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76013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32D57C-9710-4035-E319-AD88FBCED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19374" y="8974940"/>
            <a:ext cx="21734978" cy="14974888"/>
          </a:xfrm>
        </p:spPr>
        <p:txBody>
          <a:bodyPr anchor="b"/>
          <a:lstStyle>
            <a:lvl1pPr>
              <a:defRPr sz="12401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EFB4458-F198-601B-E3C3-E291EBEC2C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19374" y="24091497"/>
            <a:ext cx="21734978" cy="7874940"/>
          </a:xfrm>
        </p:spPr>
        <p:txBody>
          <a:bodyPr/>
          <a:lstStyle>
            <a:lvl1pPr marL="0" indent="0">
              <a:buNone/>
              <a:defRPr sz="4961">
                <a:solidFill>
                  <a:schemeClr val="tx1">
                    <a:tint val="82000"/>
                  </a:schemeClr>
                </a:solidFill>
              </a:defRPr>
            </a:lvl1pPr>
            <a:lvl2pPr marL="944987" indent="0">
              <a:buNone/>
              <a:defRPr sz="4134">
                <a:solidFill>
                  <a:schemeClr val="tx1">
                    <a:tint val="82000"/>
                  </a:schemeClr>
                </a:solidFill>
              </a:defRPr>
            </a:lvl2pPr>
            <a:lvl3pPr marL="1889973" indent="0">
              <a:buNone/>
              <a:defRPr sz="3720">
                <a:solidFill>
                  <a:schemeClr val="tx1">
                    <a:tint val="82000"/>
                  </a:schemeClr>
                </a:solidFill>
              </a:defRPr>
            </a:lvl3pPr>
            <a:lvl4pPr marL="283496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4pPr>
            <a:lvl5pPr marL="377994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5pPr>
            <a:lvl6pPr marL="472493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6pPr>
            <a:lvl7pPr marL="5669920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7pPr>
            <a:lvl8pPr marL="6614907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8pPr>
            <a:lvl9pPr marL="7559893" indent="0">
              <a:buNone/>
              <a:defRPr sz="3307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E7EC1BC-EB2C-3364-8422-91C7A8552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B7C47C1-F82D-C35C-A080-1473E8E6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14A7C2A2-03D1-8219-B573-FD5B55F3D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7850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A3F882-321C-CE2F-235F-BA3BD3FEC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2238024-21EF-D3FA-0B64-AC354F1910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3249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F98D254-EE29-F178-A3CB-7DE3F782CE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757488" y="9583264"/>
            <a:ext cx="10709989" cy="22841503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DF222FF-DFBD-3C8E-B101-653791D52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8241878-AD87-54D4-6721-3952E9A58B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F1ECA7D-AC67-946B-C70D-C1D33129A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7090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9E840A-27CE-D31D-8E5E-99F876D93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1" y="1916656"/>
            <a:ext cx="21734978" cy="6958285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AA56F7CE-0210-99B0-4087-192CD2B48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5781" y="8824938"/>
            <a:ext cx="10660770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A68159A-DA6D-50AE-CD8C-789204C86B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5781" y="13149904"/>
            <a:ext cx="10660770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260499E-9932-4E18-3A34-BE482C11A4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2757487" y="8824938"/>
            <a:ext cx="10713272" cy="4324966"/>
          </a:xfrm>
        </p:spPr>
        <p:txBody>
          <a:bodyPr anchor="b"/>
          <a:lstStyle>
            <a:lvl1pPr marL="0" indent="0">
              <a:buNone/>
              <a:defRPr sz="4961" b="1"/>
            </a:lvl1pPr>
            <a:lvl2pPr marL="944987" indent="0">
              <a:buNone/>
              <a:defRPr sz="4134" b="1"/>
            </a:lvl2pPr>
            <a:lvl3pPr marL="1889973" indent="0">
              <a:buNone/>
              <a:defRPr sz="3720" b="1"/>
            </a:lvl3pPr>
            <a:lvl4pPr marL="2834960" indent="0">
              <a:buNone/>
              <a:defRPr sz="3307" b="1"/>
            </a:lvl4pPr>
            <a:lvl5pPr marL="3779947" indent="0">
              <a:buNone/>
              <a:defRPr sz="3307" b="1"/>
            </a:lvl5pPr>
            <a:lvl6pPr marL="4724933" indent="0">
              <a:buNone/>
              <a:defRPr sz="3307" b="1"/>
            </a:lvl6pPr>
            <a:lvl7pPr marL="5669920" indent="0">
              <a:buNone/>
              <a:defRPr sz="3307" b="1"/>
            </a:lvl7pPr>
            <a:lvl8pPr marL="6614907" indent="0">
              <a:buNone/>
              <a:defRPr sz="3307" b="1"/>
            </a:lvl8pPr>
            <a:lvl9pPr marL="7559893" indent="0">
              <a:buNone/>
              <a:defRPr sz="3307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CC367FB3-2525-4830-73C2-164B28759F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2757487" y="13149904"/>
            <a:ext cx="10713272" cy="19341529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DA57C2AE-AAAB-740B-0792-35C48B8B8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922465C6-DDA9-9C0D-7948-D082863AC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ECA944D-9FB9-6E65-F0DB-275E43DDF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6695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76CAE5-6F68-9000-F978-47E840DC2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E924D23-A7BA-987A-B219-38166594F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A20A5901-7622-E153-0615-8674A02B6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27C17D9-B0BC-F58D-762D-036A87B23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5885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0C398B45-0045-0631-126D-DADE04C7D7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6B49A1B3-C7A3-006C-5A51-E6DB4F30B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7FE0952E-74B9-0B26-7DB1-C63D31334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42567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5DFA075-BCE0-71A3-FF12-B8D8E45DD7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0AA4A96-CD5C-A2BF-FD67-F6CDBC0BB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>
              <a:defRPr sz="6614"/>
            </a:lvl1pPr>
            <a:lvl2pPr>
              <a:defRPr sz="5787"/>
            </a:lvl2pPr>
            <a:lvl3pPr>
              <a:defRPr sz="4961"/>
            </a:lvl3pPr>
            <a:lvl4pPr>
              <a:defRPr sz="4134"/>
            </a:lvl4pPr>
            <a:lvl5pPr>
              <a:defRPr sz="4134"/>
            </a:lvl5pPr>
            <a:lvl6pPr>
              <a:defRPr sz="4134"/>
            </a:lvl6pPr>
            <a:lvl7pPr>
              <a:defRPr sz="4134"/>
            </a:lvl7pPr>
            <a:lvl8pPr>
              <a:defRPr sz="4134"/>
            </a:lvl8pPr>
            <a:lvl9pPr>
              <a:defRPr sz="4134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F2F3CE0D-982D-51D0-7BBC-450BBB5807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B049F035-2C12-D775-E72B-EFA76B3C7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A48A2B3-8919-FAB8-A543-C2E1CAF987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AC98F06E-2C91-1CDF-48BA-2134E1D07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514158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B43315-7939-9B72-28F2-9C0740431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5782" y="2399982"/>
            <a:ext cx="8127647" cy="8399939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1F2E3801-E6C1-D0C7-B7DE-A8295271E7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713272" y="5183298"/>
            <a:ext cx="12757487" cy="25583147"/>
          </a:xfrm>
        </p:spPr>
        <p:txBody>
          <a:bodyPr/>
          <a:lstStyle>
            <a:lvl1pPr marL="0" indent="0">
              <a:buNone/>
              <a:defRPr sz="6614"/>
            </a:lvl1pPr>
            <a:lvl2pPr marL="944987" indent="0">
              <a:buNone/>
              <a:defRPr sz="5787"/>
            </a:lvl2pPr>
            <a:lvl3pPr marL="1889973" indent="0">
              <a:buNone/>
              <a:defRPr sz="4961"/>
            </a:lvl3pPr>
            <a:lvl4pPr marL="2834960" indent="0">
              <a:buNone/>
              <a:defRPr sz="4134"/>
            </a:lvl4pPr>
            <a:lvl5pPr marL="3779947" indent="0">
              <a:buNone/>
              <a:defRPr sz="4134"/>
            </a:lvl5pPr>
            <a:lvl6pPr marL="4724933" indent="0">
              <a:buNone/>
              <a:defRPr sz="4134"/>
            </a:lvl6pPr>
            <a:lvl7pPr marL="5669920" indent="0">
              <a:buNone/>
              <a:defRPr sz="4134"/>
            </a:lvl7pPr>
            <a:lvl8pPr marL="6614907" indent="0">
              <a:buNone/>
              <a:defRPr sz="4134"/>
            </a:lvl8pPr>
            <a:lvl9pPr marL="7559893" indent="0">
              <a:buNone/>
              <a:defRPr sz="4134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7A81106-722C-BF5D-D42A-19E9F0075B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35782" y="10799922"/>
            <a:ext cx="8127647" cy="20008190"/>
          </a:xfrm>
        </p:spPr>
        <p:txBody>
          <a:bodyPr/>
          <a:lstStyle>
            <a:lvl1pPr marL="0" indent="0">
              <a:buNone/>
              <a:defRPr sz="3307"/>
            </a:lvl1pPr>
            <a:lvl2pPr marL="944987" indent="0">
              <a:buNone/>
              <a:defRPr sz="2894"/>
            </a:lvl2pPr>
            <a:lvl3pPr marL="1889973" indent="0">
              <a:buNone/>
              <a:defRPr sz="2480"/>
            </a:lvl3pPr>
            <a:lvl4pPr marL="2834960" indent="0">
              <a:buNone/>
              <a:defRPr sz="2067"/>
            </a:lvl4pPr>
            <a:lvl5pPr marL="3779947" indent="0">
              <a:buNone/>
              <a:defRPr sz="2067"/>
            </a:lvl5pPr>
            <a:lvl6pPr marL="4724933" indent="0">
              <a:buNone/>
              <a:defRPr sz="2067"/>
            </a:lvl6pPr>
            <a:lvl7pPr marL="5669920" indent="0">
              <a:buNone/>
              <a:defRPr sz="2067"/>
            </a:lvl7pPr>
            <a:lvl8pPr marL="6614907" indent="0">
              <a:buNone/>
              <a:defRPr sz="2067"/>
            </a:lvl8pPr>
            <a:lvl9pPr marL="7559893" indent="0">
              <a:buNone/>
              <a:defRPr sz="2067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6CAE9819-5043-3684-AA80-5845F3231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D53E9C47-DCB8-8C76-CF29-1991DFD9E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110B600A-4D62-C36A-B5BA-548B3033B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5995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AE9E9D0F-DA96-3DF5-C849-F0B609496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2499" y="1916656"/>
            <a:ext cx="21734978" cy="69582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EEF39E1-57B3-1C2B-92B2-3FF7AF983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2499" y="9583264"/>
            <a:ext cx="21734978" cy="2284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21117CF-9F15-DE59-ECCC-91AF05AD9F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732498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439EE6-95B2-4B80-843F-E260D9524146}" type="datetimeFigureOut">
              <a:rPr lang="tr-TR" smtClean="0"/>
              <a:t>6.02.2026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96A175E-5E93-B2D0-6DB0-6F86A080DF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47492" y="33366426"/>
            <a:ext cx="8504992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99F71D1-9313-3C5D-9349-2FFDD62CE2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797483" y="33366426"/>
            <a:ext cx="5669994" cy="19166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B4C682-95D4-4071-9470-1DF0E126BA8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7157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1889973" rtl="0" eaLnBrk="1" latinLnBrk="0" hangingPunct="1">
        <a:lnSpc>
          <a:spcPct val="90000"/>
        </a:lnSpc>
        <a:spcBef>
          <a:spcPct val="0"/>
        </a:spcBef>
        <a:buNone/>
        <a:defRPr sz="909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2493" indent="-472493" algn="l" defTabSz="1889973" rtl="0" eaLnBrk="1" latinLnBrk="0" hangingPunct="1">
        <a:lnSpc>
          <a:spcPct val="90000"/>
        </a:lnSpc>
        <a:spcBef>
          <a:spcPts val="2067"/>
        </a:spcBef>
        <a:buFont typeface="Arial" panose="020B0604020202020204" pitchFamily="34" charset="0"/>
        <a:buChar char="•"/>
        <a:defRPr sz="5787" kern="1200">
          <a:solidFill>
            <a:schemeClr val="tx1"/>
          </a:solidFill>
          <a:latin typeface="+mn-lt"/>
          <a:ea typeface="+mn-ea"/>
          <a:cs typeface="+mn-cs"/>
        </a:defRPr>
      </a:lvl1pPr>
      <a:lvl2pPr marL="141748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961" kern="1200">
          <a:solidFill>
            <a:schemeClr val="tx1"/>
          </a:solidFill>
          <a:latin typeface="+mn-lt"/>
          <a:ea typeface="+mn-ea"/>
          <a:cs typeface="+mn-cs"/>
        </a:defRPr>
      </a:lvl2pPr>
      <a:lvl3pPr marL="236246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4134" kern="1200">
          <a:solidFill>
            <a:schemeClr val="tx1"/>
          </a:solidFill>
          <a:latin typeface="+mn-lt"/>
          <a:ea typeface="+mn-ea"/>
          <a:cs typeface="+mn-cs"/>
        </a:defRPr>
      </a:lvl3pPr>
      <a:lvl4pPr marL="330745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425244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519742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6142413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7087400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8032387" indent="-472493" algn="l" defTabSz="1889973" rtl="0" eaLnBrk="1" latinLnBrk="0" hangingPunct="1">
        <a:lnSpc>
          <a:spcPct val="90000"/>
        </a:lnSpc>
        <a:spcBef>
          <a:spcPts val="1033"/>
        </a:spcBef>
        <a:buFont typeface="Arial" panose="020B0604020202020204" pitchFamily="34" charset="0"/>
        <a:buChar char="•"/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1pPr>
      <a:lvl2pPr marL="94498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2pPr>
      <a:lvl3pPr marL="188997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3pPr>
      <a:lvl4pPr marL="283496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4pPr>
      <a:lvl5pPr marL="377994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5pPr>
      <a:lvl6pPr marL="472493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6pPr>
      <a:lvl7pPr marL="5669920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7pPr>
      <a:lvl8pPr marL="6614907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8pPr>
      <a:lvl9pPr marL="7559893" algn="l" defTabSz="1889973" rtl="0" eaLnBrk="1" latinLnBrk="0" hangingPunct="1">
        <a:defRPr sz="37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1338" userDrawn="1">
          <p15:clr>
            <a:srgbClr val="F26B43"/>
          </p15:clr>
        </p15:guide>
        <p15:guide id="2" pos="793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2DB9C38-5EE7-72A2-6347-681B1B537E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FDD6C0E1-A208-1965-BBCF-ED3AA2CC08C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tr-TR" dirty="0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E9E7FA9-2111-D6A5-7B12-1D4A89A8EA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FFAFAAE4-BBAA-82E2-F2BE-BAC32BAD96F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F1AEB698-163B-2D29-3264-8C3529C5C759}"/>
              </a:ext>
            </a:extLst>
          </p:cNvPr>
          <p:cNvSpPr>
            <a:spLocks noGrp="1"/>
          </p:cNvSpPr>
          <p:nvPr>
            <p:ph sz="quarter" idx="24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İçerik Yer Tutucusu 6">
            <a:extLst>
              <a:ext uri="{FF2B5EF4-FFF2-40B4-BE49-F238E27FC236}">
                <a16:creationId xmlns:a16="http://schemas.microsoft.com/office/drawing/2014/main" id="{103A0D15-FC0A-1257-FED1-DAC428F4067B}"/>
              </a:ext>
            </a:extLst>
          </p:cNvPr>
          <p:cNvSpPr>
            <a:spLocks noGrp="1"/>
          </p:cNvSpPr>
          <p:nvPr>
            <p:ph sz="quarter" idx="25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C3D5DD4F-4265-F9C8-CE42-A8D4ABAD0EAF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Metin Yer Tutucusu 8">
            <a:extLst>
              <a:ext uri="{FF2B5EF4-FFF2-40B4-BE49-F238E27FC236}">
                <a16:creationId xmlns:a16="http://schemas.microsoft.com/office/drawing/2014/main" id="{57D1C43E-4FB8-D9D2-F00F-FECAD54DE6BD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" name="Metin Yer Tutucusu 9">
            <a:extLst>
              <a:ext uri="{FF2B5EF4-FFF2-40B4-BE49-F238E27FC236}">
                <a16:creationId xmlns:a16="http://schemas.microsoft.com/office/drawing/2014/main" id="{C32C35A3-4B4C-C71E-D508-D972D431ADC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1" name="Metin Yer Tutucusu 10">
            <a:extLst>
              <a:ext uri="{FF2B5EF4-FFF2-40B4-BE49-F238E27FC236}">
                <a16:creationId xmlns:a16="http://schemas.microsoft.com/office/drawing/2014/main" id="{7677C5C7-CEA5-499B-9188-3C6E03232717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5FA09070-66A8-098B-19F7-218AE261ADAF}"/>
              </a:ext>
            </a:extLst>
          </p:cNvPr>
          <p:cNvSpPr txBox="1"/>
          <p:nvPr/>
        </p:nvSpPr>
        <p:spPr>
          <a:xfrm>
            <a:off x="914398" y="11453530"/>
            <a:ext cx="10967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GİRİŞ</a:t>
            </a:r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3A07346D-874F-43F1-EBD1-C9BCB67A2105}"/>
              </a:ext>
            </a:extLst>
          </p:cNvPr>
          <p:cNvSpPr txBox="1"/>
          <p:nvPr/>
        </p:nvSpPr>
        <p:spPr>
          <a:xfrm>
            <a:off x="914398" y="16285735"/>
            <a:ext cx="38657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MATERYAL VE YÖNTEM</a:t>
            </a:r>
          </a:p>
        </p:txBody>
      </p:sp>
      <p:sp>
        <p:nvSpPr>
          <p:cNvPr id="14" name="Metin kutusu 13">
            <a:extLst>
              <a:ext uri="{FF2B5EF4-FFF2-40B4-BE49-F238E27FC236}">
                <a16:creationId xmlns:a16="http://schemas.microsoft.com/office/drawing/2014/main" id="{EA38C8DC-FC8D-FDA4-8894-FB33BDE3ADCD}"/>
              </a:ext>
            </a:extLst>
          </p:cNvPr>
          <p:cNvSpPr txBox="1"/>
          <p:nvPr/>
        </p:nvSpPr>
        <p:spPr>
          <a:xfrm>
            <a:off x="914398" y="21267276"/>
            <a:ext cx="4184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BULGULAR VE TARTIŞMA</a:t>
            </a:r>
          </a:p>
        </p:txBody>
      </p:sp>
      <p:sp>
        <p:nvSpPr>
          <p:cNvPr id="15" name="Metin kutusu 14">
            <a:extLst>
              <a:ext uri="{FF2B5EF4-FFF2-40B4-BE49-F238E27FC236}">
                <a16:creationId xmlns:a16="http://schemas.microsoft.com/office/drawing/2014/main" id="{AC4DAEF5-AB0E-75CF-ED23-B3E5DF145F51}"/>
              </a:ext>
            </a:extLst>
          </p:cNvPr>
          <p:cNvSpPr txBox="1"/>
          <p:nvPr/>
        </p:nvSpPr>
        <p:spPr>
          <a:xfrm>
            <a:off x="914398" y="27291367"/>
            <a:ext cx="20679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SONUÇLAR</a:t>
            </a:r>
          </a:p>
        </p:txBody>
      </p:sp>
      <p:sp>
        <p:nvSpPr>
          <p:cNvPr id="16" name="Metin kutusu 15">
            <a:extLst>
              <a:ext uri="{FF2B5EF4-FFF2-40B4-BE49-F238E27FC236}">
                <a16:creationId xmlns:a16="http://schemas.microsoft.com/office/drawing/2014/main" id="{70BDA16A-5699-F7AD-280C-DEAA6FC786CF}"/>
              </a:ext>
            </a:extLst>
          </p:cNvPr>
          <p:cNvSpPr txBox="1"/>
          <p:nvPr/>
        </p:nvSpPr>
        <p:spPr>
          <a:xfrm>
            <a:off x="914398" y="32235459"/>
            <a:ext cx="4681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>
                <a:solidFill>
                  <a:schemeClr val="accent6">
                    <a:lumMod val="75000"/>
                  </a:schemeClr>
                </a:solidFill>
              </a:rPr>
              <a:t>DANIŞMAN ÖĞRETİM ÜYESİ</a:t>
            </a:r>
          </a:p>
        </p:txBody>
      </p:sp>
      <p:cxnSp>
        <p:nvCxnSpPr>
          <p:cNvPr id="17" name="Düz Bağlayıcı 16">
            <a:extLst>
              <a:ext uri="{FF2B5EF4-FFF2-40B4-BE49-F238E27FC236}">
                <a16:creationId xmlns:a16="http://schemas.microsoft.com/office/drawing/2014/main" id="{A43AB437-AA62-31B4-0E44-EC6DA37F9255}"/>
              </a:ext>
            </a:extLst>
          </p:cNvPr>
          <p:cNvCxnSpPr>
            <a:cxnSpLocks/>
          </p:cNvCxnSpPr>
          <p:nvPr/>
        </p:nvCxnSpPr>
        <p:spPr>
          <a:xfrm>
            <a:off x="914398" y="11976750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Düz Bağlayıcı 17">
            <a:extLst>
              <a:ext uri="{FF2B5EF4-FFF2-40B4-BE49-F238E27FC236}">
                <a16:creationId xmlns:a16="http://schemas.microsoft.com/office/drawing/2014/main" id="{35C2046B-839A-468A-194C-1A043637510D}"/>
              </a:ext>
            </a:extLst>
          </p:cNvPr>
          <p:cNvCxnSpPr>
            <a:cxnSpLocks/>
          </p:cNvCxnSpPr>
          <p:nvPr/>
        </p:nvCxnSpPr>
        <p:spPr>
          <a:xfrm>
            <a:off x="914398" y="16834173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Düz Bağlayıcı 18">
            <a:extLst>
              <a:ext uri="{FF2B5EF4-FFF2-40B4-BE49-F238E27FC236}">
                <a16:creationId xmlns:a16="http://schemas.microsoft.com/office/drawing/2014/main" id="{6E0685BE-338B-39DC-3CD0-6505A09E7C1F}"/>
              </a:ext>
            </a:extLst>
          </p:cNvPr>
          <p:cNvCxnSpPr>
            <a:cxnSpLocks/>
          </p:cNvCxnSpPr>
          <p:nvPr/>
        </p:nvCxnSpPr>
        <p:spPr>
          <a:xfrm>
            <a:off x="914398" y="21815714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Düz Bağlayıcı 19">
            <a:extLst>
              <a:ext uri="{FF2B5EF4-FFF2-40B4-BE49-F238E27FC236}">
                <a16:creationId xmlns:a16="http://schemas.microsoft.com/office/drawing/2014/main" id="{B77B0247-EF06-2955-73ED-31ABE6E2FC56}"/>
              </a:ext>
            </a:extLst>
          </p:cNvPr>
          <p:cNvCxnSpPr>
            <a:cxnSpLocks/>
          </p:cNvCxnSpPr>
          <p:nvPr/>
        </p:nvCxnSpPr>
        <p:spPr>
          <a:xfrm>
            <a:off x="914398" y="27839805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Düz Bağlayıcı 20">
            <a:extLst>
              <a:ext uri="{FF2B5EF4-FFF2-40B4-BE49-F238E27FC236}">
                <a16:creationId xmlns:a16="http://schemas.microsoft.com/office/drawing/2014/main" id="{98C56B62-C606-CC82-BEFA-E39955B52202}"/>
              </a:ext>
            </a:extLst>
          </p:cNvPr>
          <p:cNvCxnSpPr>
            <a:cxnSpLocks/>
          </p:cNvCxnSpPr>
          <p:nvPr/>
        </p:nvCxnSpPr>
        <p:spPr>
          <a:xfrm>
            <a:off x="914398" y="32783896"/>
            <a:ext cx="23317197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81863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</Words>
  <Application>Microsoft Office PowerPoint</Application>
  <PresentationFormat>Özel</PresentationFormat>
  <Paragraphs>5</Paragraphs>
  <Slides>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Teması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Süleyman  Uysal</dc:creator>
  <cp:lastModifiedBy>Ayşe DELİGÖZ</cp:lastModifiedBy>
  <cp:revision>10</cp:revision>
  <dcterms:created xsi:type="dcterms:W3CDTF">2025-12-15T20:51:16Z</dcterms:created>
  <dcterms:modified xsi:type="dcterms:W3CDTF">2026-02-06T10:46:11Z</dcterms:modified>
</cp:coreProperties>
</file>