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0"/>
  </p:notesMasterIdLst>
  <p:sldIdLst>
    <p:sldId id="280" r:id="rId2"/>
    <p:sldId id="265" r:id="rId3"/>
    <p:sldId id="267" r:id="rId4"/>
    <p:sldId id="268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 snapToGrid="0">
      <p:cViewPr varScale="1">
        <p:scale>
          <a:sx n="102" d="100"/>
          <a:sy n="102" d="100"/>
        </p:scale>
        <p:origin x="186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01AD6-6F9A-4657-9613-85A191BB6F94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AAF2D-44CA-49CA-B398-073E05CED7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027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F02ADD56-094E-9421-4A68-5A129075EC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14560" y="4091257"/>
            <a:ext cx="5230676" cy="300082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dirty="0"/>
              <a:t>Adınızı ve soyadınızı girmek için tıklayınız</a:t>
            </a: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B5D04440-2AD0-8BCB-1B79-C4CF2507B5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4562" y="4536133"/>
            <a:ext cx="5230674" cy="26517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tr-TR" dirty="0"/>
              <a:t>Öğrenci numaranızı girmek için tıklayınız</a:t>
            </a:r>
          </a:p>
        </p:txBody>
      </p:sp>
      <p:sp>
        <p:nvSpPr>
          <p:cNvPr id="13" name="Metin Yer Tutucusu 12">
            <a:extLst>
              <a:ext uri="{FF2B5EF4-FFF2-40B4-BE49-F238E27FC236}">
                <a16:creationId xmlns:a16="http://schemas.microsoft.com/office/drawing/2014/main" id="{6DF0D884-C65D-2218-82D5-4B7B5EF591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14712" y="4967255"/>
            <a:ext cx="5230524" cy="25438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tr-TR" dirty="0"/>
              <a:t>Bölümünüzü girmek için tıklayınız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6348D309-6D67-D994-1090-003B1DEC137E}"/>
              </a:ext>
            </a:extLst>
          </p:cNvPr>
          <p:cNvSpPr txBox="1"/>
          <p:nvPr userDrawn="1"/>
        </p:nvSpPr>
        <p:spPr>
          <a:xfrm>
            <a:off x="1871510" y="4517361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ÖĞRENCİ NO: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7A69ABD-7F37-E0F9-3D99-BFDABD719E6C}"/>
              </a:ext>
            </a:extLst>
          </p:cNvPr>
          <p:cNvSpPr txBox="1"/>
          <p:nvPr userDrawn="1"/>
        </p:nvSpPr>
        <p:spPr>
          <a:xfrm>
            <a:off x="1871510" y="4087932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ADI ve SOYADI: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89D179F-01FA-AB43-919A-EF6822A565EF}"/>
              </a:ext>
            </a:extLst>
          </p:cNvPr>
          <p:cNvSpPr txBox="1"/>
          <p:nvPr userDrawn="1"/>
        </p:nvSpPr>
        <p:spPr>
          <a:xfrm>
            <a:off x="565265" y="4946790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BÖLÜMÜ: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A0A8F08-AFFB-BDCB-D2BE-8E42775B0F6D}"/>
              </a:ext>
            </a:extLst>
          </p:cNvPr>
          <p:cNvSpPr txBox="1"/>
          <p:nvPr userDrawn="1"/>
        </p:nvSpPr>
        <p:spPr>
          <a:xfrm>
            <a:off x="565265" y="5360089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DANIŞMAN ÖĞRETİM ÜYESİ:</a:t>
            </a:r>
          </a:p>
        </p:txBody>
      </p:sp>
      <p:sp>
        <p:nvSpPr>
          <p:cNvPr id="17" name="Metin Yer Tutucusu 16">
            <a:extLst>
              <a:ext uri="{FF2B5EF4-FFF2-40B4-BE49-F238E27FC236}">
                <a16:creationId xmlns:a16="http://schemas.microsoft.com/office/drawing/2014/main" id="{9A85209E-6B91-88AA-835B-F5827A67EB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4713" y="5360088"/>
            <a:ext cx="5230522" cy="30008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Danışman öğretim üyesini girmek için tıklayın</a:t>
            </a:r>
          </a:p>
        </p:txBody>
      </p:sp>
      <p:sp>
        <p:nvSpPr>
          <p:cNvPr id="10" name="Metin Yer Tutucusu 16">
            <a:extLst>
              <a:ext uri="{FF2B5EF4-FFF2-40B4-BE49-F238E27FC236}">
                <a16:creationId xmlns:a16="http://schemas.microsoft.com/office/drawing/2014/main" id="{A29B87DA-7108-31D0-83BC-886DCEB61B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5265" y="3443095"/>
            <a:ext cx="8079970" cy="300082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ÇALIŞMA KONUSU BAŞLIĞINI GİRİNİZ</a:t>
            </a: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C64BC89-8A66-649F-3012-1F874E228BA9}"/>
              </a:ext>
            </a:extLst>
          </p:cNvPr>
          <p:cNvSpPr txBox="1"/>
          <p:nvPr userDrawn="1"/>
        </p:nvSpPr>
        <p:spPr>
          <a:xfrm>
            <a:off x="565264" y="5732551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6">
                    <a:lumMod val="50000"/>
                  </a:schemeClr>
                </a:solidFill>
              </a:rPr>
              <a:t>YIL:</a:t>
            </a:r>
          </a:p>
        </p:txBody>
      </p:sp>
      <p:sp>
        <p:nvSpPr>
          <p:cNvPr id="4" name="Metin Yer Tutucusu 16">
            <a:extLst>
              <a:ext uri="{FF2B5EF4-FFF2-40B4-BE49-F238E27FC236}">
                <a16:creationId xmlns:a16="http://schemas.microsoft.com/office/drawing/2014/main" id="{F7FBB24A-EFF4-D619-FCEC-8D8C873C359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14713" y="5749514"/>
            <a:ext cx="5230522" cy="30008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Yıl girmek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0932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65100"/>
            <a:ext cx="7172325" cy="63656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495425"/>
            <a:ext cx="8515350" cy="489706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5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D01B8-DB3E-4C73-8617-89673EEEF73F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2AF0-129F-410C-83E3-4819BE9065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41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48FF33F0-AA71-C1BA-E4ED-B59B88BA10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9155C0-E4C6-8522-CAAC-41A2DC3A4A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8FF729F-B337-4B8D-2D0A-288588150C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2F8D02-BDD2-9743-CAE6-B2F33CADB73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FCBA00AF-6A3D-0233-F2BD-7993F9A852C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8D67E2E3-6557-9E00-FDDC-0079C171DDF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117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BC005C-C7A2-08E1-3408-1976F102B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678" y="165099"/>
            <a:ext cx="6809547" cy="656535"/>
          </a:xfrm>
        </p:spPr>
        <p:txBody>
          <a:bodyPr>
            <a:normAutofit/>
          </a:bodyPr>
          <a:lstStyle/>
          <a:p>
            <a:r>
              <a:rPr lang="tr-TR" sz="3600" dirty="0"/>
              <a:t>BİTİRME TEZİ SUNUM KURALARI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0926CB-A75A-C957-BB20-F1424CB7D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1391094"/>
            <a:ext cx="7606747" cy="489706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sz="2600" dirty="0"/>
              <a:t>Sunum içeriği; Giriş, Materyal ve Yöntem, Bulgular, Tartışma ve Sonuç, Genel Değerlendirme bölümlerinden oluşmalıdır.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dirty="0"/>
              <a:t>Metinler kısa ve öz olmalı, uzun paragraflardan kaçınılmalıdır.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dirty="0"/>
              <a:t>Konuyu destekleyen görseller (resim, tablo, grafik) kullanılmalıdır.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dirty="0"/>
              <a:t>Arka plan, renk, animasyon ve geçişler sade ve dikkat dağıtmayacak şekilde seçilmelidir.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dirty="0"/>
              <a:t>Sunum süresi en fazla 15 dk olmalıdır. Süreye uygun slayt sayısı hazırlanmalıdır.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600" dirty="0"/>
              <a:t>Zaman yönetimi önemlidir. Önceden prova yapılması önerilir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384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E1F7BC-C1BE-1656-E0B0-1FA1977C0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Sunum İçeriği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A76713-FDFB-11B6-76B3-173126C44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600" dirty="0"/>
              <a:t>Giriş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Materyal ve Yöntem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Bulgular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Tartışma ve Sonuç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Genel Değerlendirme</a:t>
            </a:r>
          </a:p>
        </p:txBody>
      </p:sp>
    </p:spTree>
    <p:extLst>
      <p:ext uri="{BB962C8B-B14F-4D97-AF65-F5344CB8AC3E}">
        <p14:creationId xmlns:p14="http://schemas.microsoft.com/office/powerpoint/2010/main" val="88036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3B928A-87D5-0F98-22D5-9862FB45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GİRİŞ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1783EB-3593-445E-B0E2-B20836860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bölümde tezin konusu, çözülmek istenen problem, çalışmanın amacı ve önemi ile kapsamı tanıtılmalıdır.</a:t>
            </a:r>
          </a:p>
        </p:txBody>
      </p:sp>
    </p:spTree>
    <p:extLst>
      <p:ext uri="{BB962C8B-B14F-4D97-AF65-F5344CB8AC3E}">
        <p14:creationId xmlns:p14="http://schemas.microsoft.com/office/powerpoint/2010/main" val="220056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6F8FF9-472D-F494-2536-D41C93C6B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MATERYAL VE YÖNTEM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3950DB-03DD-D6FA-D78A-D69BF822C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bölümde, çalışmada kullanılan materyal (araç-gereç, veri vb.) ile izlenen yöntem ve uygulama süreci kısaca açıklanmalıdır. </a:t>
            </a:r>
          </a:p>
        </p:txBody>
      </p:sp>
    </p:spTree>
    <p:extLst>
      <p:ext uri="{BB962C8B-B14F-4D97-AF65-F5344CB8AC3E}">
        <p14:creationId xmlns:p14="http://schemas.microsoft.com/office/powerpoint/2010/main" val="1890705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79969F-7311-D89D-14C1-318221EDE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BULGULAR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B5658-7C86-B1F9-2DB6-0D1FB07BE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bölümde; tez çalışmasında elde edilen önemli veriler ve sonuçlar açık ve anlaşılır bir şekilde sunulmalıdır.</a:t>
            </a:r>
          </a:p>
        </p:txBody>
      </p:sp>
    </p:spTree>
    <p:extLst>
      <p:ext uri="{BB962C8B-B14F-4D97-AF65-F5344CB8AC3E}">
        <p14:creationId xmlns:p14="http://schemas.microsoft.com/office/powerpoint/2010/main" val="2626400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6DA7D2-C7EB-71A6-4AEC-266C9CB34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TARTIŞMA VE SONUÇ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4E1CCC-889E-A610-9775-FB9ECD9D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bölümde; elde edilen bulgular yorumlanmalı, literatür ile karşılaştırmalı ve çalışmanın genel sonuçları ile katkıları açıklanmalıdır.</a:t>
            </a:r>
          </a:p>
        </p:txBody>
      </p:sp>
    </p:spTree>
    <p:extLst>
      <p:ext uri="{BB962C8B-B14F-4D97-AF65-F5344CB8AC3E}">
        <p14:creationId xmlns:p14="http://schemas.microsoft.com/office/powerpoint/2010/main" val="211829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FDC29C-FE40-39F0-3DB8-C3CB658D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/>
              <a:t>GENEL DEĞERLENDİRME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5644C9-3415-6818-D1AB-97E3E5C3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bölümde; edinilen bilgi ve tecrübeler, dersin  kazandırdıkları ve iyileştirilmesi gereken yönleri belirtilmelidir.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1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593</TotalTime>
  <Words>196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Office Teması</vt:lpstr>
      <vt:lpstr>PowerPoint Sunusu</vt:lpstr>
      <vt:lpstr>BİTİRME TEZİ SUNUM KURALARI</vt:lpstr>
      <vt:lpstr>Sunum İçeriği</vt:lpstr>
      <vt:lpstr>GİRİŞ</vt:lpstr>
      <vt:lpstr>MATERYAL VE YÖNTEM</vt:lpstr>
      <vt:lpstr>BULGULAR </vt:lpstr>
      <vt:lpstr>TARTIŞMA VE SONUÇ</vt:lpstr>
      <vt:lpstr>GENEL DEĞERLENDİRME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Süleyman  Uysal</dc:creator>
  <cp:lastModifiedBy>Ayşe DELİGÖZ</cp:lastModifiedBy>
  <cp:revision>37</cp:revision>
  <dcterms:created xsi:type="dcterms:W3CDTF">2023-01-02T17:03:42Z</dcterms:created>
  <dcterms:modified xsi:type="dcterms:W3CDTF">2026-02-20T09:09:37Z</dcterms:modified>
</cp:coreProperties>
</file>