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5" autoAdjust="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01B8-DB3E-4C73-8617-89673EEEF73F}" type="datetimeFigureOut">
              <a:rPr lang="tr-TR" smtClean="0"/>
              <a:t>4.01.2023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2AF0-129F-410C-83E3-4819BE9065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6899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01B8-DB3E-4C73-8617-89673EEEF73F}" type="datetimeFigureOut">
              <a:rPr lang="tr-TR" smtClean="0"/>
              <a:t>4.01.2023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2AF0-129F-410C-83E3-4819BE9065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500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01B8-DB3E-4C73-8617-89673EEEF73F}" type="datetimeFigureOut">
              <a:rPr lang="tr-TR" smtClean="0"/>
              <a:t>4.01.2023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2AF0-129F-410C-83E3-4819BE9065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8251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F02ADD56-094E-9421-4A68-5A129075EC3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14560" y="3512015"/>
            <a:ext cx="5230676" cy="300082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dirty="0"/>
              <a:t>Adınızı ve soyadınızı girmek için tıklayınız</a:t>
            </a:r>
          </a:p>
        </p:txBody>
      </p:sp>
      <p:sp>
        <p:nvSpPr>
          <p:cNvPr id="9" name="Metin Yer Tutucusu 8">
            <a:extLst>
              <a:ext uri="{FF2B5EF4-FFF2-40B4-BE49-F238E27FC236}">
                <a16:creationId xmlns:a16="http://schemas.microsoft.com/office/drawing/2014/main" id="{B5D04440-2AD0-8BCB-1B79-C4CF2507B5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14562" y="3956891"/>
            <a:ext cx="5230674" cy="26517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tr-TR" dirty="0"/>
              <a:t>Öğrenci numaranızı girmek için tıklayınız</a:t>
            </a:r>
          </a:p>
        </p:txBody>
      </p:sp>
      <p:sp>
        <p:nvSpPr>
          <p:cNvPr id="13" name="Metin Yer Tutucusu 12">
            <a:extLst>
              <a:ext uri="{FF2B5EF4-FFF2-40B4-BE49-F238E27FC236}">
                <a16:creationId xmlns:a16="http://schemas.microsoft.com/office/drawing/2014/main" id="{6DF0D884-C65D-2218-82D5-4B7B5EF5916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14712" y="4388013"/>
            <a:ext cx="5230524" cy="254384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tr-TR" dirty="0"/>
              <a:t>Bölümünüzü girmek için tıklayınız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6348D309-6D67-D994-1090-003B1DEC137E}"/>
              </a:ext>
            </a:extLst>
          </p:cNvPr>
          <p:cNvSpPr txBox="1"/>
          <p:nvPr userDrawn="1"/>
        </p:nvSpPr>
        <p:spPr>
          <a:xfrm>
            <a:off x="1871510" y="3938119"/>
            <a:ext cx="15430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>
                <a:solidFill>
                  <a:schemeClr val="accent1">
                    <a:lumMod val="50000"/>
                  </a:schemeClr>
                </a:solidFill>
              </a:rPr>
              <a:t>ÖĞRENCİ NO: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C7A69ABD-7F37-E0F9-3D99-BFDABD719E6C}"/>
              </a:ext>
            </a:extLst>
          </p:cNvPr>
          <p:cNvSpPr txBox="1"/>
          <p:nvPr userDrawn="1"/>
        </p:nvSpPr>
        <p:spPr>
          <a:xfrm>
            <a:off x="1871510" y="3508690"/>
            <a:ext cx="15430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>
                <a:solidFill>
                  <a:schemeClr val="accent1">
                    <a:lumMod val="50000"/>
                  </a:schemeClr>
                </a:solidFill>
              </a:rPr>
              <a:t>ADI ve SOYADI:</a:t>
            </a: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C857D922-C0A2-B100-1F67-E1B789CC6C56}"/>
              </a:ext>
            </a:extLst>
          </p:cNvPr>
          <p:cNvSpPr txBox="1"/>
          <p:nvPr userDrawn="1"/>
        </p:nvSpPr>
        <p:spPr>
          <a:xfrm>
            <a:off x="565265" y="4796977"/>
            <a:ext cx="284929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>
                <a:solidFill>
                  <a:schemeClr val="accent1">
                    <a:lumMod val="50000"/>
                  </a:schemeClr>
                </a:solidFill>
              </a:rPr>
              <a:t>FİRMA ADI/İŞLETME MÜDÜRLÜĞÜ: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689D179F-01FA-AB43-919A-EF6822A565EF}"/>
              </a:ext>
            </a:extLst>
          </p:cNvPr>
          <p:cNvSpPr txBox="1"/>
          <p:nvPr userDrawn="1"/>
        </p:nvSpPr>
        <p:spPr>
          <a:xfrm>
            <a:off x="565265" y="4367548"/>
            <a:ext cx="284929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>
                <a:solidFill>
                  <a:schemeClr val="accent1">
                    <a:lumMod val="50000"/>
                  </a:schemeClr>
                </a:solidFill>
              </a:rPr>
              <a:t>BÖLÜMÜ: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2A0A8F08-AFFB-BDCB-D2BE-8E42775B0F6D}"/>
              </a:ext>
            </a:extLst>
          </p:cNvPr>
          <p:cNvSpPr txBox="1"/>
          <p:nvPr userDrawn="1"/>
        </p:nvSpPr>
        <p:spPr>
          <a:xfrm>
            <a:off x="565265" y="5226406"/>
            <a:ext cx="284929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>
                <a:solidFill>
                  <a:schemeClr val="accent1">
                    <a:lumMod val="50000"/>
                  </a:schemeClr>
                </a:solidFill>
              </a:rPr>
              <a:t>İŞLETME ŞEFLİĞİ:</a:t>
            </a:r>
          </a:p>
        </p:txBody>
      </p:sp>
      <p:sp>
        <p:nvSpPr>
          <p:cNvPr id="11" name="Metin Yer Tutucusu 10">
            <a:extLst>
              <a:ext uri="{FF2B5EF4-FFF2-40B4-BE49-F238E27FC236}">
                <a16:creationId xmlns:a16="http://schemas.microsoft.com/office/drawing/2014/main" id="{6D0DC6F5-B9BE-98B4-BCB3-CCA1CCE85D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14712" y="4808340"/>
            <a:ext cx="5230523" cy="265179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dirty="0"/>
              <a:t>Firma adı ya da İşletme Müdürlüğü girmek için tıklayın</a:t>
            </a:r>
          </a:p>
        </p:txBody>
      </p:sp>
      <p:sp>
        <p:nvSpPr>
          <p:cNvPr id="17" name="Metin Yer Tutucusu 16">
            <a:extLst>
              <a:ext uri="{FF2B5EF4-FFF2-40B4-BE49-F238E27FC236}">
                <a16:creationId xmlns:a16="http://schemas.microsoft.com/office/drawing/2014/main" id="{9A85209E-6B91-88AA-835B-F5827A67EBA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414713" y="5226406"/>
            <a:ext cx="5230522" cy="300082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tr-TR" dirty="0"/>
              <a:t>İşletme Şefliği girmek için tıklayın</a:t>
            </a:r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C76F7AC4-38A5-532E-2DB3-B17AF4EA1C8B}"/>
              </a:ext>
            </a:extLst>
          </p:cNvPr>
          <p:cNvSpPr txBox="1"/>
          <p:nvPr userDrawn="1"/>
        </p:nvSpPr>
        <p:spPr>
          <a:xfrm>
            <a:off x="565265" y="5655835"/>
            <a:ext cx="284929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>
                <a:solidFill>
                  <a:schemeClr val="accent1">
                    <a:lumMod val="50000"/>
                  </a:schemeClr>
                </a:solidFill>
              </a:rPr>
              <a:t>EĞİTİM-ÖĞRETİM YILI/YARIYILI: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669F905-83F0-C76E-F149-3D668C3021F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414712" y="5680396"/>
            <a:ext cx="5230523" cy="250959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tr-TR" dirty="0"/>
              <a:t>Eğitim-Öğretim Yılı/Yarıyılı girmek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409329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B544FF-9A11-119C-7154-C694CE739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96DA7E0-43CD-D047-73FD-6BD306DD0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01B8-DB3E-4C73-8617-89673EEEF73F}" type="datetimeFigureOut">
              <a:rPr lang="tr-TR" smtClean="0"/>
              <a:t>4.01.2023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DAADDA2-DA1E-3EED-7DB4-C7CD5F74A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D41AA85-D2B3-3A35-BC38-94C514C3C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2AF0-129F-410C-83E3-4819BE90655D}" type="slidenum">
              <a:rPr lang="tr-TR" smtClean="0"/>
              <a:t>‹#›</a:t>
            </a:fld>
            <a:endParaRPr lang="tr-TR"/>
          </a:p>
        </p:txBody>
      </p:sp>
      <p:sp>
        <p:nvSpPr>
          <p:cNvPr id="7" name="Metin Yer Tutucusu 6">
            <a:extLst>
              <a:ext uri="{FF2B5EF4-FFF2-40B4-BE49-F238E27FC236}">
                <a16:creationId xmlns:a16="http://schemas.microsoft.com/office/drawing/2014/main" id="{B17B5AF3-0036-8A12-BCCC-5F266265CE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8650" y="1828800"/>
            <a:ext cx="7886700" cy="914400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371530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81" y="136525"/>
            <a:ext cx="8628611" cy="63656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1" y="1122218"/>
            <a:ext cx="8628611" cy="527026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53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01B8-DB3E-4C73-8617-89673EEEF73F}" type="datetimeFigureOut">
              <a:rPr lang="tr-TR" smtClean="0"/>
              <a:t>4.01.2023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2AF0-129F-410C-83E3-4819BE9065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0099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01B8-DB3E-4C73-8617-89673EEEF73F}" type="datetimeFigureOut">
              <a:rPr lang="tr-TR" smtClean="0"/>
              <a:t>4.01.2023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2AF0-129F-410C-83E3-4819BE9065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6686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01B8-DB3E-4C73-8617-89673EEEF73F}" type="datetimeFigureOut">
              <a:rPr lang="tr-TR" smtClean="0"/>
              <a:t>4.01.2023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2AF0-129F-410C-83E3-4819BE9065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789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01B8-DB3E-4C73-8617-89673EEEF73F}" type="datetimeFigureOut">
              <a:rPr lang="tr-TR" smtClean="0"/>
              <a:t>4.01.2023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2AF0-129F-410C-83E3-4819BE9065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91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01B8-DB3E-4C73-8617-89673EEEF73F}" type="datetimeFigureOut">
              <a:rPr lang="tr-TR" smtClean="0"/>
              <a:t>4.01.2023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2AF0-129F-410C-83E3-4819BE9065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32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01B8-DB3E-4C73-8617-89673EEEF73F}" type="datetimeFigureOut">
              <a:rPr lang="tr-TR" smtClean="0"/>
              <a:t>4.01.2023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2AF0-129F-410C-83E3-4819BE9065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556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01B8-DB3E-4C73-8617-89673EEEF73F}" type="datetimeFigureOut">
              <a:rPr lang="tr-TR" smtClean="0"/>
              <a:t>4.01.2023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2AF0-129F-410C-83E3-4819BE9065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60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D01B8-DB3E-4C73-8617-89673EEEF73F}" type="datetimeFigureOut">
              <a:rPr lang="tr-TR" smtClean="0"/>
              <a:t>4.01.2023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42AF0-129F-410C-83E3-4819BE9065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9419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lt Başlık 7">
            <a:extLst>
              <a:ext uri="{FF2B5EF4-FFF2-40B4-BE49-F238E27FC236}">
                <a16:creationId xmlns:a16="http://schemas.microsoft.com/office/drawing/2014/main" id="{B3CBFF21-B960-D2E4-AF29-1DDB385C3C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Metin Yer Tutucusu 8">
            <a:extLst>
              <a:ext uri="{FF2B5EF4-FFF2-40B4-BE49-F238E27FC236}">
                <a16:creationId xmlns:a16="http://schemas.microsoft.com/office/drawing/2014/main" id="{11BB7C83-0F54-80EA-1CCC-219FBC3B73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tr-TR"/>
          </a:p>
        </p:txBody>
      </p:sp>
      <p:sp>
        <p:nvSpPr>
          <p:cNvPr id="10" name="Metin Yer Tutucusu 9">
            <a:extLst>
              <a:ext uri="{FF2B5EF4-FFF2-40B4-BE49-F238E27FC236}">
                <a16:creationId xmlns:a16="http://schemas.microsoft.com/office/drawing/2014/main" id="{CFDC76BB-218C-2A75-8E7C-97CF2B0408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Metin Yer Tutucusu 10">
            <a:extLst>
              <a:ext uri="{FF2B5EF4-FFF2-40B4-BE49-F238E27FC236}">
                <a16:creationId xmlns:a16="http://schemas.microsoft.com/office/drawing/2014/main" id="{B13D5FA2-6C0D-4CE1-248B-2A8B8464F8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2" name="Metin Yer Tutucusu 11">
            <a:extLst>
              <a:ext uri="{FF2B5EF4-FFF2-40B4-BE49-F238E27FC236}">
                <a16:creationId xmlns:a16="http://schemas.microsoft.com/office/drawing/2014/main" id="{48DEE8E6-D29D-04F7-B224-0CDF94653A2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Metin Yer Tutucusu 12">
            <a:extLst>
              <a:ext uri="{FF2B5EF4-FFF2-40B4-BE49-F238E27FC236}">
                <a16:creationId xmlns:a16="http://schemas.microsoft.com/office/drawing/2014/main" id="{9016BEDC-0937-BF4B-1AC2-D375A854773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364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6B75FBC-C645-78EA-43D7-69078B25F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SUNUM İÇERİĞİ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62570F-C71D-527C-D07F-E867572CA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tr-TR" dirty="0"/>
              <a:t>Sunum en fazla 5 dk sürecek şekilde hazırlanmalı (en fazla 10-15 slayt)</a:t>
            </a:r>
          </a:p>
          <a:p>
            <a:pPr marL="514350" indent="-514350">
              <a:buAutoNum type="arabicPeriod"/>
            </a:pPr>
            <a:r>
              <a:rPr lang="tr-TR" dirty="0"/>
              <a:t>Sunumda İME kapsamında yaşanan süreç ve edinilen bilgi ve tecrübelerin </a:t>
            </a:r>
            <a:r>
              <a:rPr lang="tr-TR" dirty="0">
                <a:highlight>
                  <a:srgbClr val="FFFF00"/>
                </a:highlight>
              </a:rPr>
              <a:t>kısa bir özeti</a:t>
            </a:r>
            <a:r>
              <a:rPr lang="tr-TR" dirty="0"/>
              <a:t> verilmelidir</a:t>
            </a:r>
          </a:p>
          <a:p>
            <a:pPr marL="514350" indent="-514350">
              <a:buAutoNum type="arabicPeriod"/>
            </a:pPr>
            <a:endParaRPr lang="tr-TR" dirty="0"/>
          </a:p>
          <a:p>
            <a:pPr marL="514350" indent="-514350">
              <a:buAutoNum type="arabicPeriod"/>
            </a:pPr>
            <a:r>
              <a:rPr lang="tr-TR" dirty="0"/>
              <a:t>Örneğin:</a:t>
            </a:r>
          </a:p>
          <a:p>
            <a:pPr marL="971550" lvl="1" indent="-514350">
              <a:buAutoNum type="arabicPeriod"/>
            </a:pPr>
            <a:r>
              <a:rPr lang="tr-TR" dirty="0"/>
              <a:t>Bölge müdürlüğünde edinilen bilgi ve tecrübeler (2-3 slayt)</a:t>
            </a:r>
          </a:p>
          <a:p>
            <a:pPr marL="971550" lvl="1" indent="-514350">
              <a:buAutoNum type="arabicPeriod"/>
            </a:pPr>
            <a:r>
              <a:rPr lang="tr-TR" dirty="0"/>
              <a:t>İşletme şefliğinde edinilen bilgi ve tecrübeler (3-5 slayt)</a:t>
            </a:r>
          </a:p>
          <a:p>
            <a:pPr marL="971550" lvl="1" indent="-514350">
              <a:buAutoNum type="arabicPeriod"/>
            </a:pPr>
            <a:r>
              <a:rPr lang="tr-TR" dirty="0" err="1"/>
              <a:t>İME’nin</a:t>
            </a:r>
            <a:r>
              <a:rPr lang="tr-TR" dirty="0"/>
              <a:t> sizce en faydalı yanları (1-2 slayt) </a:t>
            </a:r>
          </a:p>
          <a:p>
            <a:pPr marL="971550" lvl="1" indent="-514350">
              <a:buAutoNum type="arabicPeriod"/>
            </a:pPr>
            <a:r>
              <a:rPr lang="tr-TR" dirty="0" err="1"/>
              <a:t>İME’nin</a:t>
            </a:r>
            <a:r>
              <a:rPr lang="tr-TR" dirty="0"/>
              <a:t> sizce iyileştirilmesi gereken yanları (1-2 slayt)</a:t>
            </a:r>
          </a:p>
          <a:p>
            <a:pPr marL="971550" lvl="1" indent="-514350">
              <a:buAutoNum type="arabicPeriod"/>
            </a:pPr>
            <a:r>
              <a:rPr lang="tr-TR" dirty="0"/>
              <a:t>Genel değerlendirme (1-2 slayt)</a:t>
            </a:r>
          </a:p>
        </p:txBody>
      </p:sp>
    </p:spTree>
    <p:extLst>
      <p:ext uri="{BB962C8B-B14F-4D97-AF65-F5344CB8AC3E}">
        <p14:creationId xmlns:p14="http://schemas.microsoft.com/office/powerpoint/2010/main" val="3696072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619F234-A601-7F60-6E48-4387412FE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Sunumda dikkat edilecek hususlar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A924526-AB4C-4631-E4F2-8A2A24EBB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Sunum hazırlarken aşağıdaki hususlara dikkat etmekte fayda vardır:</a:t>
            </a:r>
          </a:p>
          <a:p>
            <a:pPr lvl="1"/>
            <a:r>
              <a:rPr lang="tr-TR" dirty="0"/>
              <a:t>Sunumda yer alan metinler kısa ve öz olmalı, paragraf şeklindeki uzun ifadelerden kaçınılmalıdır</a:t>
            </a:r>
          </a:p>
          <a:p>
            <a:pPr lvl="1"/>
            <a:r>
              <a:rPr lang="tr-TR" dirty="0"/>
              <a:t>Anlatılmak istenen konuyu destekleyen görsellerden (resim, tablo veya grafik) faydalanılmalıdır</a:t>
            </a:r>
          </a:p>
          <a:p>
            <a:pPr lvl="1"/>
            <a:r>
              <a:rPr lang="tr-TR" dirty="0"/>
              <a:t>Arka plan resmi/rengi ve animasyon vb. unsurlarda gereksiz/aşırı/dikkat dağıtıcı olmamaya özen gösterilmelidir</a:t>
            </a:r>
          </a:p>
          <a:p>
            <a:pPr lvl="1"/>
            <a:r>
              <a:rPr lang="tr-TR" dirty="0"/>
              <a:t>Zaman kullanımı son derece önemli (&lt;= 5 dk)… Önceden prova yapılması önerilir</a:t>
            </a:r>
          </a:p>
          <a:p>
            <a:r>
              <a:rPr lang="tr-TR" dirty="0"/>
              <a:t>Sunum mülakat sınavı öncesinde İME raporu ile birlikte </a:t>
            </a:r>
            <a:r>
              <a:rPr lang="tr-TR" dirty="0">
                <a:highlight>
                  <a:srgbClr val="FFFF00"/>
                </a:highlight>
              </a:rPr>
              <a:t>OBS ye yüklenmeli </a:t>
            </a:r>
            <a:r>
              <a:rPr lang="tr-TR" dirty="0"/>
              <a:t>veya </a:t>
            </a:r>
            <a:r>
              <a:rPr lang="tr-TR" dirty="0">
                <a:highlight>
                  <a:srgbClr val="FFFF00"/>
                </a:highlight>
              </a:rPr>
              <a:t>sorumlu </a:t>
            </a:r>
            <a:r>
              <a:rPr lang="tr-TR">
                <a:highlight>
                  <a:srgbClr val="FFFF00"/>
                </a:highlight>
              </a:rPr>
              <a:t>öğretim elemanına eposta </a:t>
            </a:r>
            <a:r>
              <a:rPr lang="tr-TR" dirty="0">
                <a:highlight>
                  <a:srgbClr val="FFFF00"/>
                </a:highlight>
              </a:rPr>
              <a:t>ile iletilmelidir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7607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EEC012-25BA-A2DD-A3EC-353C7DF9C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BFA01D-A5F0-82E5-E248-4DB45B4C5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5213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10EBD8-0E57-4A8C-293F-4A282CEF0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DDB76AA-EDEA-4B08-4B4D-C10B7F40F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6531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167</Words>
  <Application>Microsoft Office PowerPoint</Application>
  <PresentationFormat>Ekran Gösterisi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PowerPoint Sunusu</vt:lpstr>
      <vt:lpstr>SUNUM İÇERİĞİ</vt:lpstr>
      <vt:lpstr>Sunumda dikkat edilecek hususlar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Süleyman  Uysal</dc:creator>
  <cp:lastModifiedBy>Süleyman  Uysal</cp:lastModifiedBy>
  <cp:revision>14</cp:revision>
  <dcterms:created xsi:type="dcterms:W3CDTF">2023-01-02T17:03:42Z</dcterms:created>
  <dcterms:modified xsi:type="dcterms:W3CDTF">2023-01-04T08:47:42Z</dcterms:modified>
</cp:coreProperties>
</file>