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1655762"/>
          </a:xfrm>
        </p:spPr>
        <p:txBody>
          <a:bodyPr anchor="b">
            <a:normAutofit/>
          </a:bodyPr>
          <a:lstStyle>
            <a:lvl1pPr algn="ctr">
              <a:defRPr sz="4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25834"/>
            <a:ext cx="7772400" cy="806334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0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05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1" y="133004"/>
            <a:ext cx="8678487" cy="631767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1" y="1088967"/>
            <a:ext cx="8678487" cy="5577840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48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05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38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71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24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4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64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37B0C2-F43D-BDAD-F46C-D4B5C5B02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FB8F25B-EA98-A43B-AB6B-336EBE2B0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18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F6D982-26BF-0428-66F6-FA5BA49F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D4304E-AF81-A889-808D-AEBA24FEE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42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919868-F649-E6D1-A9F9-4073895D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2763D6-19F5-025F-609B-80E247155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95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0</Words>
  <Application>Microsoft Office PowerPoint</Application>
  <PresentationFormat>Ekran Gösterisi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  Uysal</dc:creator>
  <cp:lastModifiedBy>Süleyman  Uysal</cp:lastModifiedBy>
  <cp:revision>1</cp:revision>
  <dcterms:created xsi:type="dcterms:W3CDTF">2023-09-13T06:28:12Z</dcterms:created>
  <dcterms:modified xsi:type="dcterms:W3CDTF">2023-09-13T06:32:45Z</dcterms:modified>
</cp:coreProperties>
</file>