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5508-7286-4C11-B0E8-4BBD728C8D28}" type="datetimeFigureOut">
              <a:rPr lang="tr-TR" smtClean="0"/>
              <a:t>23.10.2022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C90F-190A-4433-9D11-B545C1DE7F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0954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5508-7286-4C11-B0E8-4BBD728C8D28}" type="datetimeFigureOut">
              <a:rPr lang="tr-TR" smtClean="0"/>
              <a:t>23.10.2022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C90F-190A-4433-9D11-B545C1DE7F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465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5508-7286-4C11-B0E8-4BBD728C8D28}" type="datetimeFigureOut">
              <a:rPr lang="tr-TR" smtClean="0"/>
              <a:t>23.10.2022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C90F-190A-4433-9D11-B545C1DE7F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7221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255" y="856211"/>
            <a:ext cx="8769927" cy="540327"/>
          </a:xfrm>
        </p:spPr>
        <p:txBody>
          <a:bodyPr>
            <a:noAutofit/>
          </a:bodyPr>
          <a:lstStyle>
            <a:lvl1pPr>
              <a:defRPr sz="2800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255" y="1587730"/>
            <a:ext cx="8769927" cy="5062451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tr-TR" dirty="0"/>
              <a:t>Asıl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638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5508-7286-4C11-B0E8-4BBD728C8D28}" type="datetimeFigureOut">
              <a:rPr lang="tr-TR" smtClean="0"/>
              <a:t>23.10.2022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C90F-190A-4433-9D11-B545C1DE7F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6510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5508-7286-4C11-B0E8-4BBD728C8D28}" type="datetimeFigureOut">
              <a:rPr lang="tr-TR" smtClean="0"/>
              <a:t>23.10.2022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C90F-190A-4433-9D11-B545C1DE7F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9197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5508-7286-4C11-B0E8-4BBD728C8D28}" type="datetimeFigureOut">
              <a:rPr lang="tr-TR" smtClean="0"/>
              <a:t>23.10.2022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C90F-190A-4433-9D11-B545C1DE7F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2377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5508-7286-4C11-B0E8-4BBD728C8D28}" type="datetimeFigureOut">
              <a:rPr lang="tr-TR" smtClean="0"/>
              <a:t>23.10.2022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C90F-190A-4433-9D11-B545C1DE7F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5455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5508-7286-4C11-B0E8-4BBD728C8D28}" type="datetimeFigureOut">
              <a:rPr lang="tr-TR" smtClean="0"/>
              <a:t>23.10.2022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C90F-190A-4433-9D11-B545C1DE7F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0703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5508-7286-4C11-B0E8-4BBD728C8D28}" type="datetimeFigureOut">
              <a:rPr lang="tr-TR" smtClean="0"/>
              <a:t>23.10.2022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C90F-190A-4433-9D11-B545C1DE7F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7458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5508-7286-4C11-B0E8-4BBD728C8D28}" type="datetimeFigureOut">
              <a:rPr lang="tr-TR" smtClean="0"/>
              <a:t>23.10.2022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C90F-190A-4433-9D11-B545C1DE7F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7303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45508-7286-4C11-B0E8-4BBD728C8D28}" type="datetimeFigureOut">
              <a:rPr lang="tr-TR" smtClean="0"/>
              <a:t>23.10.2022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8C90F-190A-4433-9D11-B545C1DE7F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954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8529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70ABD6C-17D3-4068-63BE-6295300C8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732E021-111B-8D3D-2697-66509D701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9289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AEC1D23-5A31-48EC-3CF7-B35A1C95E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8848FFB-2F74-5E62-2CDC-D47FE95EE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1432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28C968B-7356-8081-4CD6-A5CBA3CF9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5E0EC6E-C478-3742-5626-5D2791D5D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6416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BA83B56-190C-4A0E-9F5D-6C737130C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A3975F8-8D96-7A98-45FE-1CCC4F2C2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8258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Ekran Gösterisi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Süleyman  Uysal</dc:creator>
  <cp:lastModifiedBy>Süleyman  Uysal</cp:lastModifiedBy>
  <cp:revision>1</cp:revision>
  <dcterms:created xsi:type="dcterms:W3CDTF">2022-10-23T11:35:12Z</dcterms:created>
  <dcterms:modified xsi:type="dcterms:W3CDTF">2022-10-23T11:38:47Z</dcterms:modified>
</cp:coreProperties>
</file>