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F761-8C2A-4E79-BF85-CE767782B2C1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B0E-161C-4108-B2E6-2D581F2EC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84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F761-8C2A-4E79-BF85-CE767782B2C1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B0E-161C-4108-B2E6-2D581F2EC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333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F761-8C2A-4E79-BF85-CE767782B2C1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B0E-161C-4108-B2E6-2D581F2EC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503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19" y="0"/>
            <a:ext cx="8587047" cy="897775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072342"/>
            <a:ext cx="8587046" cy="5370022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4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F761-8C2A-4E79-BF85-CE767782B2C1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B0E-161C-4108-B2E6-2D581F2EC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99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F761-8C2A-4E79-BF85-CE767782B2C1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B0E-161C-4108-B2E6-2D581F2EC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446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F761-8C2A-4E79-BF85-CE767782B2C1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B0E-161C-4108-B2E6-2D581F2EC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342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F761-8C2A-4E79-BF85-CE767782B2C1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B0E-161C-4108-B2E6-2D581F2EC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60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F761-8C2A-4E79-BF85-CE767782B2C1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B0E-161C-4108-B2E6-2D581F2EC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563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F761-8C2A-4E79-BF85-CE767782B2C1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B0E-161C-4108-B2E6-2D581F2EC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280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F761-8C2A-4E79-BF85-CE767782B2C1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9B0E-161C-4108-B2E6-2D581F2EC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193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0F761-8C2A-4E79-BF85-CE767782B2C1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49B0E-161C-4108-B2E6-2D581F2EC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477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0763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FDFE6DE-BEA2-42EC-8F70-64E255BE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D035E6-044C-4B31-833B-E6BD7A6C4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333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99669B-FFF0-4AC9-AF50-60D2BB1E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8F83D6-6693-4CE2-96D1-A3C1E5949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60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AF45E2-D03E-4E0B-A295-BC61855C3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B185BD-9210-4ED8-BB7E-B8E55F38F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0028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Ekran Gösterisi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Süleyman  Uysal</dc:creator>
  <cp:lastModifiedBy>Süleyman  Uysal</cp:lastModifiedBy>
  <cp:revision>1</cp:revision>
  <dcterms:created xsi:type="dcterms:W3CDTF">2022-02-16T07:09:51Z</dcterms:created>
  <dcterms:modified xsi:type="dcterms:W3CDTF">2022-02-16T07:12:59Z</dcterms:modified>
</cp:coreProperties>
</file>