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4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3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0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0"/>
            <a:ext cx="8587047" cy="89777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72342"/>
            <a:ext cx="8587046" cy="5370022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4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9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46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4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0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6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8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19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77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76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DFE6DE-BEA2-42EC-8F70-64E255B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D035E6-044C-4B31-833B-E6BD7A6C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33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99669B-FFF0-4AC9-AF50-60D2BB1E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8F83D6-6693-4CE2-96D1-A3C1E5949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6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AF45E2-D03E-4E0B-A295-BC61855C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B185BD-9210-4ED8-BB7E-B8E55F38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02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Ekran Gösterisi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3</cp:revision>
  <dcterms:created xsi:type="dcterms:W3CDTF">2022-02-16T07:09:51Z</dcterms:created>
  <dcterms:modified xsi:type="dcterms:W3CDTF">2022-02-16T07:13:57Z</dcterms:modified>
</cp:coreProperties>
</file>