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62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35630" y="1122364"/>
            <a:ext cx="6467302" cy="1655762"/>
          </a:xfrm>
        </p:spPr>
        <p:txBody>
          <a:bodyPr anchor="b">
            <a:normAutofit/>
          </a:bodyPr>
          <a:lstStyle>
            <a:lvl1pPr algn="ctr">
              <a:defRPr sz="4200" b="1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r>
              <a:rPr lang="tr-TR" dirty="0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35628" y="3025834"/>
            <a:ext cx="6467302" cy="806334"/>
          </a:xfrm>
        </p:spPr>
        <p:txBody>
          <a:bodyPr>
            <a:normAutofit/>
          </a:bodyPr>
          <a:lstStyle>
            <a:lvl1pPr marL="0" indent="0" algn="ctr">
              <a:buNone/>
              <a:defRPr sz="26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dirty="0"/>
              <a:t>Asıl alt başlık stilini düzenlemek için tıklayın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33342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06FD2-2666-4369-A4B9-51A806733666}" type="datetimeFigureOut">
              <a:rPr lang="tr-TR" smtClean="0"/>
              <a:t>13.09.2023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5B4F2-D03B-4DC8-B4A1-FA1E798F304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340007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06FD2-2666-4369-A4B9-51A806733666}" type="datetimeFigureOut">
              <a:rPr lang="tr-TR" smtClean="0"/>
              <a:t>13.09.2023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5B4F2-D03B-4DC8-B4A1-FA1E798F304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870500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131" y="133004"/>
            <a:ext cx="8678487" cy="631767"/>
          </a:xfrm>
        </p:spPr>
        <p:txBody>
          <a:bodyPr>
            <a:normAutofit/>
          </a:bodyPr>
          <a:lstStyle>
            <a:lvl1pPr>
              <a:defRPr sz="3200" b="1">
                <a:solidFill>
                  <a:schemeClr val="bg1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6131" y="1088967"/>
            <a:ext cx="8678487" cy="5577840"/>
          </a:xfrm>
        </p:spPr>
        <p:txBody>
          <a:bodyPr/>
          <a:lstStyle/>
          <a:p>
            <a:pPr lvl="0"/>
            <a:r>
              <a:rPr lang="tr-TR" dirty="0"/>
              <a:t>Asıl metin stillerini düzenlemek için tıklayın</a:t>
            </a:r>
          </a:p>
          <a:p>
            <a:pPr lvl="1"/>
            <a:r>
              <a:rPr lang="tr-TR" dirty="0"/>
              <a:t>İkinci düzey</a:t>
            </a:r>
          </a:p>
          <a:p>
            <a:pPr lvl="2"/>
            <a:r>
              <a:rPr lang="tr-TR" dirty="0"/>
              <a:t>Üçüncü düzey</a:t>
            </a:r>
          </a:p>
          <a:p>
            <a:pPr lvl="3"/>
            <a:r>
              <a:rPr lang="tr-TR" dirty="0"/>
              <a:t>Dördüncü düzey</a:t>
            </a:r>
          </a:p>
          <a:p>
            <a:pPr lvl="4"/>
            <a:r>
              <a:rPr lang="tr-TR" dirty="0"/>
              <a:t>Beşinci düzey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65033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06FD2-2666-4369-A4B9-51A806733666}" type="datetimeFigureOut">
              <a:rPr lang="tr-TR" smtClean="0"/>
              <a:t>13.09.2023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5B4F2-D03B-4DC8-B4A1-FA1E798F304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30486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06FD2-2666-4369-A4B9-51A806733666}" type="datetimeFigureOut">
              <a:rPr lang="tr-TR" smtClean="0"/>
              <a:t>13.09.2023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5B4F2-D03B-4DC8-B4A1-FA1E798F304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290568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06FD2-2666-4369-A4B9-51A806733666}" type="datetimeFigureOut">
              <a:rPr lang="tr-TR" smtClean="0"/>
              <a:t>13.09.2023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5B4F2-D03B-4DC8-B4A1-FA1E798F304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393806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06FD2-2666-4369-A4B9-51A806733666}" type="datetimeFigureOut">
              <a:rPr lang="tr-TR" smtClean="0"/>
              <a:t>13.09.2023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5B4F2-D03B-4DC8-B4A1-FA1E798F304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287127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06FD2-2666-4369-A4B9-51A806733666}" type="datetimeFigureOut">
              <a:rPr lang="tr-TR" smtClean="0"/>
              <a:t>13.09.2023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5B4F2-D03B-4DC8-B4A1-FA1E798F304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9361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06FD2-2666-4369-A4B9-51A806733666}" type="datetimeFigureOut">
              <a:rPr lang="tr-TR" smtClean="0"/>
              <a:t>13.09.2023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5B4F2-D03B-4DC8-B4A1-FA1E798F304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072439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06FD2-2666-4369-A4B9-51A806733666}" type="datetimeFigureOut">
              <a:rPr lang="tr-TR" smtClean="0"/>
              <a:t>13.09.2023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5B4F2-D03B-4DC8-B4A1-FA1E798F304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774926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706FD2-2666-4369-A4B9-51A806733666}" type="datetimeFigureOut">
              <a:rPr lang="tr-TR" smtClean="0"/>
              <a:t>13.09.2023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65B4F2-D03B-4DC8-B4A1-FA1E798F304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466415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EC37B0C2-F43D-BDAD-F46C-D4B5C5B021A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AFB8F25B-EA98-A43B-AB6B-336EBE2B0BA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541871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96F6D982-26BF-0428-66F6-FA5BA49F74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1D4304E-AF81-A889-808D-AEBA24FEE1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984202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50919868-F649-E6D1-A9F9-4073895D9F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A02763D6-19F5-025F-609B-80E2471556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749553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 Teması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eması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eması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6</TotalTime>
  <Words>0</Words>
  <Application>Microsoft Office PowerPoint</Application>
  <PresentationFormat>Ekran Gösterisi (4:3)</PresentationFormat>
  <Paragraphs>0</Paragraphs>
  <Slides>3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Teması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Süleyman  Uysal</dc:creator>
  <cp:lastModifiedBy>Süleyman  Uysal</cp:lastModifiedBy>
  <cp:revision>2</cp:revision>
  <dcterms:created xsi:type="dcterms:W3CDTF">2023-09-13T06:28:12Z</dcterms:created>
  <dcterms:modified xsi:type="dcterms:W3CDTF">2023-09-13T06:34:23Z</dcterms:modified>
</cp:coreProperties>
</file>