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655762"/>
          </a:xfrm>
        </p:spPr>
        <p:txBody>
          <a:bodyPr anchor="b">
            <a:normAutofit/>
          </a:bodyPr>
          <a:lstStyle>
            <a:lvl1pPr algn="ctr">
              <a:defRPr sz="4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25834"/>
            <a:ext cx="7772400" cy="806334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0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05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" y="133004"/>
            <a:ext cx="8678487" cy="631767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088967"/>
            <a:ext cx="8678487" cy="5577840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48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05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2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4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37B0C2-F43D-BDAD-F46C-D4B5C5B02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B8F25B-EA98-A43B-AB6B-336EBE2B0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1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F6D982-26BF-0428-66F6-FA5BA49F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D4304E-AF81-A889-808D-AEBA24FE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4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19868-F649-E6D1-A9F9-4073895D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2763D6-19F5-025F-609B-80E24715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5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Office PowerPoint</Application>
  <PresentationFormat>Ekran Gösterisi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2</cp:revision>
  <dcterms:created xsi:type="dcterms:W3CDTF">2023-09-13T06:28:12Z</dcterms:created>
  <dcterms:modified xsi:type="dcterms:W3CDTF">2023-09-13T06:35:18Z</dcterms:modified>
</cp:coreProperties>
</file>