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25199975" cy="35999738"/>
  <p:notesSz cx="7099300" cy="10234613"/>
  <p:defaultTextStyle>
    <a:defPPr>
      <a:defRPr lang="tr-TR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1848" y="-6"/>
      </p:cViewPr>
      <p:guideLst>
        <p:guide orient="horz" pos="11338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C387F-6955-58F6-444B-AD5321BDE4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426" y="6779833"/>
            <a:ext cx="23076924" cy="1154799"/>
          </a:xfrm>
        </p:spPr>
        <p:txBody>
          <a:bodyPr anchor="b"/>
          <a:lstStyle>
            <a:lvl1pPr algn="r">
              <a:lnSpc>
                <a:spcPct val="100000"/>
              </a:lnSpc>
              <a:defRPr sz="6000" b="1"/>
            </a:lvl1pPr>
          </a:lstStyle>
          <a:p>
            <a:r>
              <a:rPr lang="tr-TR" dirty="0"/>
              <a:t>Çalışma Konusu Başlığı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A7617B-20DB-B39C-9C3E-C42890623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426" y="8233546"/>
            <a:ext cx="23076923" cy="618665"/>
          </a:xfrm>
        </p:spPr>
        <p:txBody>
          <a:bodyPr/>
          <a:lstStyle>
            <a:lvl1pPr marL="0" indent="0" algn="r">
              <a:buNone/>
              <a:defRPr sz="4000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tr-TR" dirty="0"/>
              <a:t>TEMATİK TAKIM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DC1CEF0A-A5A2-62F9-4AF1-4E4294E09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426" y="9151126"/>
            <a:ext cx="23076923" cy="618666"/>
          </a:xfrm>
        </p:spPr>
        <p:txBody>
          <a:bodyPr/>
          <a:lstStyle>
            <a:lvl1pPr algn="r">
              <a:buNone/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tr-TR" dirty="0"/>
              <a:t>Öğrenci adı ve soyadı</a:t>
            </a:r>
          </a:p>
        </p:txBody>
      </p:sp>
      <p:sp>
        <p:nvSpPr>
          <p:cNvPr id="19" name="Metin Yer Tutucusu 18">
            <a:extLst>
              <a:ext uri="{FF2B5EF4-FFF2-40B4-BE49-F238E27FC236}">
                <a16:creationId xmlns:a16="http://schemas.microsoft.com/office/drawing/2014/main" id="{6B8403F8-2989-BFF1-2897-71294F98A6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" y="10872748"/>
            <a:ext cx="23317199" cy="4320000"/>
          </a:xfrm>
        </p:spPr>
        <p:txBody>
          <a:bodyPr/>
          <a:lstStyle>
            <a:lvl1pPr marL="472493" marR="0" indent="-472493" algn="just" defTabSz="1889973" rtl="0" eaLnBrk="1" fontAlgn="auto" latinLnBrk="0" hangingPunct="1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u="none">
                <a:solidFill>
                  <a:schemeClr val="tx1"/>
                </a:solidFill>
              </a:defRPr>
            </a:lvl1pPr>
            <a:lvl2pPr marL="0" indent="0" algn="just">
              <a:buNone/>
              <a:defRPr sz="2000"/>
            </a:lvl2pPr>
          </a:lstStyle>
          <a:p>
            <a:pPr marL="472493" marR="0" lvl="0" indent="-472493" algn="just" defTabSz="1889973" rtl="0" eaLnBrk="1" fontAlgn="auto" latinLnBrk="0" hangingPunct="1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Çalışmanın amacı, problem tanımı ve kısa literatür özeti</a:t>
            </a:r>
            <a:endParaRPr lang="tr-TR" dirty="0"/>
          </a:p>
        </p:txBody>
      </p:sp>
      <p:sp>
        <p:nvSpPr>
          <p:cNvPr id="30" name="İçerik Yer Tutucusu 29">
            <a:extLst>
              <a:ext uri="{FF2B5EF4-FFF2-40B4-BE49-F238E27FC236}">
                <a16:creationId xmlns:a16="http://schemas.microsoft.com/office/drawing/2014/main" id="{ED41ACB3-C5AC-CFA1-6F53-0CA48893AB1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4399" y="15816838"/>
            <a:ext cx="23317199" cy="5400000"/>
          </a:xfrm>
        </p:spPr>
        <p:txBody>
          <a:bodyPr/>
          <a:lstStyle>
            <a:lvl1pPr algn="just">
              <a:buNone/>
              <a:defRPr sz="2000" b="0">
                <a:solidFill>
                  <a:schemeClr val="tx1"/>
                </a:solidFill>
              </a:defRPr>
            </a:lvl1pPr>
            <a:lvl2pPr marL="0" indent="0" algn="just">
              <a:buNone/>
              <a:defRPr sz="2000"/>
            </a:lvl2pPr>
          </a:lstStyle>
          <a:p>
            <a:pPr lvl="0"/>
            <a:r>
              <a:rPr lang="tr-TR" sz="2000" dirty="0"/>
              <a:t>Kullanılan temel materyaller ve yöntem. Gerekirse şema veya akış diyagramı.</a:t>
            </a:r>
            <a:endParaRPr lang="tr-TR" dirty="0"/>
          </a:p>
        </p:txBody>
      </p:sp>
      <p:sp>
        <p:nvSpPr>
          <p:cNvPr id="31" name="İçerik Yer Tutucusu 29">
            <a:extLst>
              <a:ext uri="{FF2B5EF4-FFF2-40B4-BE49-F238E27FC236}">
                <a16:creationId xmlns:a16="http://schemas.microsoft.com/office/drawing/2014/main" id="{88783F02-2F2E-39F8-D72B-8D21CD80C82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14399" y="21840928"/>
            <a:ext cx="23317199" cy="5400000"/>
          </a:xfrm>
        </p:spPr>
        <p:txBody>
          <a:bodyPr/>
          <a:lstStyle>
            <a:lvl1pPr algn="just">
              <a:buNone/>
              <a:defRPr sz="2000" b="0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Grafik, tablo, fotoğraf ve özetlenmiş sonuçlar.</a:t>
            </a:r>
            <a:endParaRPr lang="tr-TR" dirty="0"/>
          </a:p>
        </p:txBody>
      </p:sp>
      <p:sp>
        <p:nvSpPr>
          <p:cNvPr id="32" name="Metin Yer Tutucusu 18">
            <a:extLst>
              <a:ext uri="{FF2B5EF4-FFF2-40B4-BE49-F238E27FC236}">
                <a16:creationId xmlns:a16="http://schemas.microsoft.com/office/drawing/2014/main" id="{92A8B007-5A1F-E779-B955-7697632F9C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9" y="27865018"/>
            <a:ext cx="23317198" cy="4320000"/>
          </a:xfrm>
        </p:spPr>
        <p:txBody>
          <a:bodyPr/>
          <a:lstStyle>
            <a:lvl1pPr algn="just">
              <a:buNone/>
              <a:defRPr sz="2000" b="0" u="none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Bulguların yorumu, katkılar ve geleceğe yönelik öneriler.</a:t>
            </a:r>
            <a:endParaRPr lang="tr-TR" dirty="0"/>
          </a:p>
        </p:txBody>
      </p:sp>
      <p:sp>
        <p:nvSpPr>
          <p:cNvPr id="33" name="Metin Yer Tutucusu 18">
            <a:extLst>
              <a:ext uri="{FF2B5EF4-FFF2-40B4-BE49-F238E27FC236}">
                <a16:creationId xmlns:a16="http://schemas.microsoft.com/office/drawing/2014/main" id="{DAF6CD2D-74AB-FF9A-6635-E44E3360B0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8" y="32809112"/>
            <a:ext cx="23317197" cy="2319088"/>
          </a:xfrm>
        </p:spPr>
        <p:txBody>
          <a:bodyPr/>
          <a:lstStyle>
            <a:lvl1pPr algn="just">
              <a:buNone/>
              <a:defRPr sz="2000" b="0" u="none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Öğretim üyesi</a:t>
            </a:r>
          </a:p>
        </p:txBody>
      </p:sp>
    </p:spTree>
    <p:extLst>
      <p:ext uri="{BB962C8B-B14F-4D97-AF65-F5344CB8AC3E}">
        <p14:creationId xmlns:p14="http://schemas.microsoft.com/office/powerpoint/2010/main" val="930800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8" userDrawn="1">
          <p15:clr>
            <a:srgbClr val="FBAE40"/>
          </p15:clr>
        </p15:guide>
        <p15:guide id="2" pos="79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10F028-708F-D7F5-2D0C-85AD2280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A484D3-A7E8-BB51-E6CE-8067A2077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7EF84E-E165-FAE5-BE46-D5F2B29D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921C16-B1BF-C8C6-EEA6-803A3B3A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136FFC-A69E-0B7F-7A21-0B1664F3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12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FAAE940-3B51-9D3C-8C09-A32749743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1EE492-012B-A149-3AE8-6D92240E2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259E55-8B19-262E-E116-F2CEA6E3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527552-A38B-5093-1CE8-9FD501BE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2C065F-B302-EB90-C7EB-95AC5BB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3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CFD40-ADAC-204C-DC2A-165389D2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692396-2701-5361-57AB-93244C90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2553AE-4233-6014-0969-7FD79E38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A766B3-A278-5073-1948-6D0E8593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4B4E2D-3E1E-106D-B6CD-1538E062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32D57C-9710-4035-E319-AD88FBCE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FB4458-F198-601B-E3C3-E291EBEC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82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82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7EC1BC-EB2C-3364-8422-91C7A855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7C47C1-F82D-C35C-A080-1473E8E6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A7C2A2-03D1-8219-B573-FD5B55F3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85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A3F882-321C-CE2F-235F-BA3BD3FE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238024-21EF-D3FA-0B64-AC354F191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98D254-EE29-F178-A3CB-7DE3F782C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DF222FF-DFBD-3C8E-B101-653791D5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241878-AD87-54D4-6721-3952E9A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1ECA7D-AC67-946B-C70D-C1D33129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09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9E840A-27CE-D31D-8E5E-99F876D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56F7CE-0210-99B0-4087-192CD2B48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68159A-DA6D-50AE-CD8C-789204C86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260499E-9932-4E18-3A34-BE482C11A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367FB3-2525-4830-73C2-164B28759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A57C2AE-AAAB-740B-0792-35C48B8B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22465C6-DDA9-9C0D-7948-D082863A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CA944D-9FB9-6E65-F0DB-275E43DD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69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6CAE5-6F68-9000-F978-47E840D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E924D23-A7BA-987A-B219-38166594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0A5901-7622-E153-0615-8674A02B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7C17D9-B0BC-F58D-762D-036A87B2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8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C398B45-0045-0631-126D-DADE04C7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49A1B3-C7A3-006C-5A51-E6DB4F30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E0952E-74B9-0B26-7DB1-C63D3133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5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DFA075-BCE0-71A3-FF12-B8D8E45D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AA4A96-CD5C-A2BF-FD67-F6CDBC0B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F3CE0D-982D-51D0-7BBC-450BBB580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49F035-2C12-D775-E72B-EFA76B3C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48A2B3-8919-FAB8-A543-C2E1CAF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98F06E-2C91-1CDF-48BA-2134E1D0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41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B43315-7939-9B72-28F2-9C074043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F2E3801-E6C1-D0C7-B7DE-A8295271E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A81106-722C-BF5D-D42A-19E9F0075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AE9819-5043-3684-AA80-5845F323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3E9C47-DCB8-8C76-CF29-1991DFD9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0B600A-4D62-C36A-B5BA-548B3033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9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E9E9D0F-DA96-3DF5-C849-F0B60949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EF39E1-57B3-1C2B-92B2-3FF7AF98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1117CF-9F15-DE59-ECCC-91AF05AD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39EE6-95B2-4B80-843F-E260D9524146}" type="datetimeFigureOut">
              <a:rPr lang="tr-TR" smtClean="0"/>
              <a:t>15.12.2025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175E-5E93-B2D0-6DB0-6F86A080D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9F71D1-9313-3C5D-9349-2FFDD62CE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1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38" userDrawn="1">
          <p15:clr>
            <a:srgbClr val="F26B43"/>
          </p15:clr>
        </p15:guide>
        <p15:guide id="2" pos="7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ADFC4D-7415-D6C8-5B3C-1564BF607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83FACBB-4652-32DC-3B1B-00B3921495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8BACA39-2F45-96E6-0ADC-020B44D200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C765D4F-E80E-0E58-936C-803A1AB95B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C200D0-AD03-0A13-97B8-9583D02AA4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14399" y="15816840"/>
            <a:ext cx="23317199" cy="5400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0A507A45-EE69-A173-9B70-391F28FFB3B9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14399" y="21840932"/>
            <a:ext cx="23317199" cy="5400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94F90D0A-D21B-4B68-4FF2-FAEF1C942E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4399" y="27865023"/>
            <a:ext cx="23317198" cy="4320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9C85684F-8B09-5962-B9C1-BF1AA784D55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3F946B8-3BD7-CF5A-E50D-E4555A23EAE8}"/>
              </a:ext>
            </a:extLst>
          </p:cNvPr>
          <p:cNvSpPr txBox="1"/>
          <p:nvPr/>
        </p:nvSpPr>
        <p:spPr>
          <a:xfrm>
            <a:off x="914398" y="10248654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GİRİŞ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D939E1AD-92C0-7431-36D2-0D4DF22D1312}"/>
              </a:ext>
            </a:extLst>
          </p:cNvPr>
          <p:cNvSpPr txBox="1"/>
          <p:nvPr/>
        </p:nvSpPr>
        <p:spPr>
          <a:xfrm>
            <a:off x="914398" y="15243184"/>
            <a:ext cx="386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MATERYAL VE YÖNTEM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767DCE1-2A0C-EC9D-37FA-500F77E2E499}"/>
              </a:ext>
            </a:extLst>
          </p:cNvPr>
          <p:cNvSpPr txBox="1"/>
          <p:nvPr/>
        </p:nvSpPr>
        <p:spPr>
          <a:xfrm>
            <a:off x="914398" y="21267276"/>
            <a:ext cx="418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BULGULAR VE TARTIŞMA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BEE7293-F2AF-3531-CA2C-386C9DED1E1F}"/>
              </a:ext>
            </a:extLst>
          </p:cNvPr>
          <p:cNvSpPr txBox="1"/>
          <p:nvPr/>
        </p:nvSpPr>
        <p:spPr>
          <a:xfrm>
            <a:off x="914398" y="27291367"/>
            <a:ext cx="2067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SONUÇLAR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DAA6880-7D34-438C-3DFC-033F6125CD59}"/>
              </a:ext>
            </a:extLst>
          </p:cNvPr>
          <p:cNvSpPr txBox="1"/>
          <p:nvPr/>
        </p:nvSpPr>
        <p:spPr>
          <a:xfrm>
            <a:off x="914398" y="32235459"/>
            <a:ext cx="4936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SORUMLU ÖĞRETİM ÜYELERİ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1E520D05-6554-545F-B8EE-04F7C4FC94B7}"/>
              </a:ext>
            </a:extLst>
          </p:cNvPr>
          <p:cNvCxnSpPr>
            <a:cxnSpLocks/>
          </p:cNvCxnSpPr>
          <p:nvPr/>
        </p:nvCxnSpPr>
        <p:spPr>
          <a:xfrm>
            <a:off x="914398" y="10771874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>
            <a:extLst>
              <a:ext uri="{FF2B5EF4-FFF2-40B4-BE49-F238E27FC236}">
                <a16:creationId xmlns:a16="http://schemas.microsoft.com/office/drawing/2014/main" id="{8EA87B0C-1013-C197-9E86-BB758489B9E1}"/>
              </a:ext>
            </a:extLst>
          </p:cNvPr>
          <p:cNvCxnSpPr>
            <a:cxnSpLocks/>
          </p:cNvCxnSpPr>
          <p:nvPr/>
        </p:nvCxnSpPr>
        <p:spPr>
          <a:xfrm>
            <a:off x="914398" y="15791622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>
            <a:extLst>
              <a:ext uri="{FF2B5EF4-FFF2-40B4-BE49-F238E27FC236}">
                <a16:creationId xmlns:a16="http://schemas.microsoft.com/office/drawing/2014/main" id="{5430DF57-4459-C0CC-DCDF-10A14041E666}"/>
              </a:ext>
            </a:extLst>
          </p:cNvPr>
          <p:cNvCxnSpPr>
            <a:cxnSpLocks/>
          </p:cNvCxnSpPr>
          <p:nvPr/>
        </p:nvCxnSpPr>
        <p:spPr>
          <a:xfrm>
            <a:off x="914398" y="21815714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D7B1DC06-2DF0-A347-A8DE-AEE3E38D056E}"/>
              </a:ext>
            </a:extLst>
          </p:cNvPr>
          <p:cNvCxnSpPr>
            <a:cxnSpLocks/>
          </p:cNvCxnSpPr>
          <p:nvPr/>
        </p:nvCxnSpPr>
        <p:spPr>
          <a:xfrm>
            <a:off x="914398" y="27839805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>
            <a:extLst>
              <a:ext uri="{FF2B5EF4-FFF2-40B4-BE49-F238E27FC236}">
                <a16:creationId xmlns:a16="http://schemas.microsoft.com/office/drawing/2014/main" id="{14CE13EB-90BD-A9E7-D122-9747621144FA}"/>
              </a:ext>
            </a:extLst>
          </p:cNvPr>
          <p:cNvCxnSpPr>
            <a:cxnSpLocks/>
          </p:cNvCxnSpPr>
          <p:nvPr/>
        </p:nvCxnSpPr>
        <p:spPr>
          <a:xfrm>
            <a:off x="914398" y="32783896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69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</Words>
  <Application>Microsoft Office PowerPoint</Application>
  <PresentationFormat>Özel</PresentationFormat>
  <Paragraphs>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Süleyman  Uysal</dc:creator>
  <cp:lastModifiedBy>Süleyman  Uysal</cp:lastModifiedBy>
  <cp:revision>8</cp:revision>
  <dcterms:created xsi:type="dcterms:W3CDTF">2025-12-15T20:51:16Z</dcterms:created>
  <dcterms:modified xsi:type="dcterms:W3CDTF">2025-12-15T21:53:30Z</dcterms:modified>
</cp:coreProperties>
</file>